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0" r:id="rId6"/>
    <p:sldId id="261" r:id="rId7"/>
    <p:sldId id="262" r:id="rId8"/>
    <p:sldId id="263" r:id="rId9"/>
    <p:sldId id="264"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4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AE188E-039C-4C1D-B61B-4926BD04C3F4}" v="200" dt="2023-05-07T19:28:39.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95" d="100"/>
          <a:sy n="95" d="100"/>
        </p:scale>
        <p:origin x="36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U" userId="a38bdbf9cded726b" providerId="LiveId" clId="{BAAE188E-039C-4C1D-B61B-4926BD04C3F4}"/>
    <pc:docChg chg="undo redo custSel addSld delSld modSld">
      <pc:chgData name="VENU" userId="a38bdbf9cded726b" providerId="LiveId" clId="{BAAE188E-039C-4C1D-B61B-4926BD04C3F4}" dt="2023-05-07T19:29:24.981" v="841" actId="207"/>
      <pc:docMkLst>
        <pc:docMk/>
      </pc:docMkLst>
      <pc:sldChg chg="addSp delSp modSp mod setBg addAnim delAnim modAnim setClrOvrMap">
        <pc:chgData name="VENU" userId="a38bdbf9cded726b" providerId="LiveId" clId="{BAAE188E-039C-4C1D-B61B-4926BD04C3F4}" dt="2023-05-07T18:46:24.763" v="448" actId="114"/>
        <pc:sldMkLst>
          <pc:docMk/>
          <pc:sldMk cId="2839994577" sldId="256"/>
        </pc:sldMkLst>
        <pc:spChg chg="mod">
          <ac:chgData name="VENU" userId="a38bdbf9cded726b" providerId="LiveId" clId="{BAAE188E-039C-4C1D-B61B-4926BD04C3F4}" dt="2023-05-07T18:46:24.763" v="448" actId="114"/>
          <ac:spMkLst>
            <pc:docMk/>
            <pc:sldMk cId="2839994577" sldId="256"/>
            <ac:spMk id="2" creationId="{F42CF09C-D5D4-B22D-0114-21881FC0BA89}"/>
          </ac:spMkLst>
        </pc:spChg>
        <pc:spChg chg="mod">
          <ac:chgData name="VENU" userId="a38bdbf9cded726b" providerId="LiveId" clId="{BAAE188E-039C-4C1D-B61B-4926BD04C3F4}" dt="2023-05-07T18:45:48.965" v="444" actId="20577"/>
          <ac:spMkLst>
            <pc:docMk/>
            <pc:sldMk cId="2839994577" sldId="256"/>
            <ac:spMk id="3" creationId="{93855E41-77C6-700A-92EE-FF473963EC05}"/>
          </ac:spMkLst>
        </pc:spChg>
        <pc:spChg chg="add del">
          <ac:chgData name="VENU" userId="a38bdbf9cded726b" providerId="LiveId" clId="{BAAE188E-039C-4C1D-B61B-4926BD04C3F4}" dt="2023-05-07T18:04:15.134" v="86" actId="26606"/>
          <ac:spMkLst>
            <pc:docMk/>
            <pc:sldMk cId="2839994577" sldId="256"/>
            <ac:spMk id="1031" creationId="{C5BDD1EA-D8C1-45AF-9F0A-14A2A137BA2A}"/>
          </ac:spMkLst>
        </pc:spChg>
        <pc:spChg chg="add del">
          <ac:chgData name="VENU" userId="a38bdbf9cded726b" providerId="LiveId" clId="{BAAE188E-039C-4C1D-B61B-4926BD04C3F4}" dt="2023-05-07T18:04:15.134" v="86" actId="26606"/>
          <ac:spMkLst>
            <pc:docMk/>
            <pc:sldMk cId="2839994577" sldId="256"/>
            <ac:spMk id="1033" creationId="{14354E08-0068-48D7-A8AD-84C7B1CF585D}"/>
          </ac:spMkLst>
        </pc:spChg>
        <pc:spChg chg="add del">
          <ac:chgData name="VENU" userId="a38bdbf9cded726b" providerId="LiveId" clId="{BAAE188E-039C-4C1D-B61B-4926BD04C3F4}" dt="2023-05-07T18:04:32.253" v="94" actId="26606"/>
          <ac:spMkLst>
            <pc:docMk/>
            <pc:sldMk cId="2839994577" sldId="256"/>
            <ac:spMk id="1040" creationId="{E05CABE9-5E7C-4773-BFCD-24B199FA1AE3}"/>
          </ac:spMkLst>
        </pc:spChg>
        <pc:spChg chg="add del">
          <ac:chgData name="VENU" userId="a38bdbf9cded726b" providerId="LiveId" clId="{BAAE188E-039C-4C1D-B61B-4926BD04C3F4}" dt="2023-05-07T18:04:22.429" v="90" actId="26606"/>
          <ac:spMkLst>
            <pc:docMk/>
            <pc:sldMk cId="2839994577" sldId="256"/>
            <ac:spMk id="1042" creationId="{7A675F33-98AF-4B83-A3BB-0780A23145E6}"/>
          </ac:spMkLst>
        </pc:spChg>
        <pc:spChg chg="add del">
          <ac:chgData name="VENU" userId="a38bdbf9cded726b" providerId="LiveId" clId="{BAAE188E-039C-4C1D-B61B-4926BD04C3F4}" dt="2023-05-07T18:04:23.085" v="92" actId="26606"/>
          <ac:spMkLst>
            <pc:docMk/>
            <pc:sldMk cId="2839994577" sldId="256"/>
            <ac:spMk id="1044" creationId="{ED2D7C63-562A-41C7-892E-0C73F5D59870}"/>
          </ac:spMkLst>
        </pc:spChg>
        <pc:spChg chg="add del">
          <ac:chgData name="VENU" userId="a38bdbf9cded726b" providerId="LiveId" clId="{BAAE188E-039C-4C1D-B61B-4926BD04C3F4}" dt="2023-05-07T18:04:32.253" v="94" actId="26606"/>
          <ac:spMkLst>
            <pc:docMk/>
            <pc:sldMk cId="2839994577" sldId="256"/>
            <ac:spMk id="1048" creationId="{58A973E8-C2D4-4C81-8ADE-C5C021A615E7}"/>
          </ac:spMkLst>
        </pc:spChg>
        <pc:spChg chg="add del">
          <ac:chgData name="VENU" userId="a38bdbf9cded726b" providerId="LiveId" clId="{BAAE188E-039C-4C1D-B61B-4926BD04C3F4}" dt="2023-05-07T18:04:40.429" v="96" actId="26606"/>
          <ac:spMkLst>
            <pc:docMk/>
            <pc:sldMk cId="2839994577" sldId="256"/>
            <ac:spMk id="1052" creationId="{ED2D7C63-562A-41C7-892E-0C73F5D59870}"/>
          </ac:spMkLst>
        </pc:spChg>
        <pc:spChg chg="add del">
          <ac:chgData name="VENU" userId="a38bdbf9cded726b" providerId="LiveId" clId="{BAAE188E-039C-4C1D-B61B-4926BD04C3F4}" dt="2023-05-07T18:05:03.554" v="98" actId="26606"/>
          <ac:spMkLst>
            <pc:docMk/>
            <pc:sldMk cId="2839994577" sldId="256"/>
            <ac:spMk id="1056" creationId="{01E688E0-C729-4E49-9E7B-4697607DBE19}"/>
          </ac:spMkLst>
        </pc:spChg>
        <pc:spChg chg="add del">
          <ac:chgData name="VENU" userId="a38bdbf9cded726b" providerId="LiveId" clId="{BAAE188E-039C-4C1D-B61B-4926BD04C3F4}" dt="2023-05-07T18:05:11.008" v="100" actId="26606"/>
          <ac:spMkLst>
            <pc:docMk/>
            <pc:sldMk cId="2839994577" sldId="256"/>
            <ac:spMk id="1060" creationId="{7A675F33-98AF-4B83-A3BB-0780A23145E6}"/>
          </ac:spMkLst>
        </pc:spChg>
        <pc:spChg chg="add del">
          <ac:chgData name="VENU" userId="a38bdbf9cded726b" providerId="LiveId" clId="{BAAE188E-039C-4C1D-B61B-4926BD04C3F4}" dt="2023-05-07T18:05:22.937" v="102" actId="26606"/>
          <ac:spMkLst>
            <pc:docMk/>
            <pc:sldMk cId="2839994577" sldId="256"/>
            <ac:spMk id="1064" creationId="{1511F85B-5967-428B-BE8B-819A79813D92}"/>
          </ac:spMkLst>
        </pc:spChg>
        <pc:spChg chg="add del">
          <ac:chgData name="VENU" userId="a38bdbf9cded726b" providerId="LiveId" clId="{BAAE188E-039C-4C1D-B61B-4926BD04C3F4}" dt="2023-05-07T18:05:22.937" v="102" actId="26606"/>
          <ac:spMkLst>
            <pc:docMk/>
            <pc:sldMk cId="2839994577" sldId="256"/>
            <ac:spMk id="1065" creationId="{28DA8D05-CF65-4382-8BF4-2A08754DB5F0}"/>
          </ac:spMkLst>
        </pc:spChg>
        <pc:spChg chg="add del">
          <ac:chgData name="VENU" userId="a38bdbf9cded726b" providerId="LiveId" clId="{BAAE188E-039C-4C1D-B61B-4926BD04C3F4}" dt="2023-05-07T18:05:25.175" v="106" actId="26606"/>
          <ac:spMkLst>
            <pc:docMk/>
            <pc:sldMk cId="2839994577" sldId="256"/>
            <ac:spMk id="1069" creationId="{6C93EF1D-F4AE-494D-AE8A-08870D174914}"/>
          </ac:spMkLst>
        </pc:spChg>
        <pc:spChg chg="add del">
          <ac:chgData name="VENU" userId="a38bdbf9cded726b" providerId="LiveId" clId="{BAAE188E-039C-4C1D-B61B-4926BD04C3F4}" dt="2023-05-07T18:05:26.077" v="108" actId="26606"/>
          <ac:spMkLst>
            <pc:docMk/>
            <pc:sldMk cId="2839994577" sldId="256"/>
            <ac:spMk id="1073" creationId="{01E688E0-C729-4E49-9E7B-4697607DBE19}"/>
          </ac:spMkLst>
        </pc:spChg>
        <pc:spChg chg="add del">
          <ac:chgData name="VENU" userId="a38bdbf9cded726b" providerId="LiveId" clId="{BAAE188E-039C-4C1D-B61B-4926BD04C3F4}" dt="2023-05-07T18:05:31.392" v="110" actId="26606"/>
          <ac:spMkLst>
            <pc:docMk/>
            <pc:sldMk cId="2839994577" sldId="256"/>
            <ac:spMk id="1077" creationId="{58A973E8-C2D4-4C81-8ADE-C5C021A615E7}"/>
          </ac:spMkLst>
        </pc:spChg>
        <pc:spChg chg="add del">
          <ac:chgData name="VENU" userId="a38bdbf9cded726b" providerId="LiveId" clId="{BAAE188E-039C-4C1D-B61B-4926BD04C3F4}" dt="2023-05-07T18:05:31.392" v="110" actId="26606"/>
          <ac:spMkLst>
            <pc:docMk/>
            <pc:sldMk cId="2839994577" sldId="256"/>
            <ac:spMk id="1080" creationId="{E05CABE9-5E7C-4773-BFCD-24B199FA1AE3}"/>
          </ac:spMkLst>
        </pc:spChg>
        <pc:spChg chg="add del">
          <ac:chgData name="VENU" userId="a38bdbf9cded726b" providerId="LiveId" clId="{BAAE188E-039C-4C1D-B61B-4926BD04C3F4}" dt="2023-05-07T18:05:38.985" v="112" actId="26606"/>
          <ac:spMkLst>
            <pc:docMk/>
            <pc:sldMk cId="2839994577" sldId="256"/>
            <ac:spMk id="1082" creationId="{01E688E0-C729-4E49-9E7B-4697607DBE19}"/>
          </ac:spMkLst>
        </pc:spChg>
        <pc:spChg chg="add del">
          <ac:chgData name="VENU" userId="a38bdbf9cded726b" providerId="LiveId" clId="{BAAE188E-039C-4C1D-B61B-4926BD04C3F4}" dt="2023-05-07T18:06:10.073" v="120" actId="26606"/>
          <ac:spMkLst>
            <pc:docMk/>
            <pc:sldMk cId="2839994577" sldId="256"/>
            <ac:spMk id="1086" creationId="{211F35AE-7F5A-42E1-B3B2-146E628EED3A}"/>
          </ac:spMkLst>
        </pc:spChg>
        <pc:spChg chg="add del">
          <ac:chgData name="VENU" userId="a38bdbf9cded726b" providerId="LiveId" clId="{BAAE188E-039C-4C1D-B61B-4926BD04C3F4}" dt="2023-05-07T18:06:08.318" v="117" actId="26606"/>
          <ac:spMkLst>
            <pc:docMk/>
            <pc:sldMk cId="2839994577" sldId="256"/>
            <ac:spMk id="1093" creationId="{01E688E0-C729-4E49-9E7B-4697607DBE19}"/>
          </ac:spMkLst>
        </pc:spChg>
        <pc:spChg chg="add del">
          <ac:chgData name="VENU" userId="a38bdbf9cded726b" providerId="LiveId" clId="{BAAE188E-039C-4C1D-B61B-4926BD04C3F4}" dt="2023-05-07T18:17:26.416" v="212" actId="26606"/>
          <ac:spMkLst>
            <pc:docMk/>
            <pc:sldMk cId="2839994577" sldId="256"/>
            <ac:spMk id="1102" creationId="{E05CABE9-5E7C-4773-BFCD-24B199FA1AE3}"/>
          </ac:spMkLst>
        </pc:spChg>
        <pc:spChg chg="add del">
          <ac:chgData name="VENU" userId="a38bdbf9cded726b" providerId="LiveId" clId="{BAAE188E-039C-4C1D-B61B-4926BD04C3F4}" dt="2023-05-07T18:06:10.068" v="119" actId="26606"/>
          <ac:spMkLst>
            <pc:docMk/>
            <pc:sldMk cId="2839994577" sldId="256"/>
            <ac:spMk id="1103" creationId="{1511F85B-5967-428B-BE8B-819A79813D92}"/>
          </ac:spMkLst>
        </pc:spChg>
        <pc:spChg chg="add del">
          <ac:chgData name="VENU" userId="a38bdbf9cded726b" providerId="LiveId" clId="{BAAE188E-039C-4C1D-B61B-4926BD04C3F4}" dt="2023-05-07T18:06:10.068" v="119" actId="26606"/>
          <ac:spMkLst>
            <pc:docMk/>
            <pc:sldMk cId="2839994577" sldId="256"/>
            <ac:spMk id="1104" creationId="{28DA8D05-CF65-4382-8BF4-2A08754DB5F0}"/>
          </ac:spMkLst>
        </pc:spChg>
        <pc:spChg chg="add del">
          <ac:chgData name="VENU" userId="a38bdbf9cded726b" providerId="LiveId" clId="{BAAE188E-039C-4C1D-B61B-4926BD04C3F4}" dt="2023-05-07T18:17:26.416" v="212" actId="26606"/>
          <ac:spMkLst>
            <pc:docMk/>
            <pc:sldMk cId="2839994577" sldId="256"/>
            <ac:spMk id="1106" creationId="{58A973E8-C2D4-4C81-8ADE-C5C021A615E7}"/>
          </ac:spMkLst>
        </pc:spChg>
        <pc:spChg chg="add del">
          <ac:chgData name="VENU" userId="a38bdbf9cded726b" providerId="LiveId" clId="{BAAE188E-039C-4C1D-B61B-4926BD04C3F4}" dt="2023-05-07T18:17:13.497" v="203" actId="26606"/>
          <ac:spMkLst>
            <pc:docMk/>
            <pc:sldMk cId="2839994577" sldId="256"/>
            <ac:spMk id="1113" creationId="{C5BDD1EA-D8C1-45AF-9F0A-14A2A137BA2A}"/>
          </ac:spMkLst>
        </pc:spChg>
        <pc:spChg chg="add del">
          <ac:chgData name="VENU" userId="a38bdbf9cded726b" providerId="LiveId" clId="{BAAE188E-039C-4C1D-B61B-4926BD04C3F4}" dt="2023-05-07T18:17:13.497" v="203" actId="26606"/>
          <ac:spMkLst>
            <pc:docMk/>
            <pc:sldMk cId="2839994577" sldId="256"/>
            <ac:spMk id="1115" creationId="{14354E08-0068-48D7-A8AD-84C7B1CF585D}"/>
          </ac:spMkLst>
        </pc:spChg>
        <pc:spChg chg="add del">
          <ac:chgData name="VENU" userId="a38bdbf9cded726b" providerId="LiveId" clId="{BAAE188E-039C-4C1D-B61B-4926BD04C3F4}" dt="2023-05-07T18:18:07.224" v="236" actId="26606"/>
          <ac:spMkLst>
            <pc:docMk/>
            <pc:sldMk cId="2839994577" sldId="256"/>
            <ac:spMk id="1122" creationId="{E05CABE9-5E7C-4773-BFCD-24B199FA1AE3}"/>
          </ac:spMkLst>
        </pc:spChg>
        <pc:spChg chg="add del">
          <ac:chgData name="VENU" userId="a38bdbf9cded726b" providerId="LiveId" clId="{BAAE188E-039C-4C1D-B61B-4926BD04C3F4}" dt="2023-05-07T18:17:14.657" v="207" actId="26606"/>
          <ac:spMkLst>
            <pc:docMk/>
            <pc:sldMk cId="2839994577" sldId="256"/>
            <ac:spMk id="1124" creationId="{7A675F33-98AF-4B83-A3BB-0780A23145E6}"/>
          </ac:spMkLst>
        </pc:spChg>
        <pc:spChg chg="add del">
          <ac:chgData name="VENU" userId="a38bdbf9cded726b" providerId="LiveId" clId="{BAAE188E-039C-4C1D-B61B-4926BD04C3F4}" dt="2023-05-07T18:17:20.090" v="209" actId="26606"/>
          <ac:spMkLst>
            <pc:docMk/>
            <pc:sldMk cId="2839994577" sldId="256"/>
            <ac:spMk id="1126" creationId="{7A675F33-98AF-4B83-A3BB-0780A23145E6}"/>
          </ac:spMkLst>
        </pc:spChg>
        <pc:spChg chg="add del">
          <ac:chgData name="VENU" userId="a38bdbf9cded726b" providerId="LiveId" clId="{BAAE188E-039C-4C1D-B61B-4926BD04C3F4}" dt="2023-05-07T18:17:26.405" v="211" actId="26606"/>
          <ac:spMkLst>
            <pc:docMk/>
            <pc:sldMk cId="2839994577" sldId="256"/>
            <ac:spMk id="1130" creationId="{8777B48D-7BF2-470D-876B-50CD5CC83EBA}"/>
          </ac:spMkLst>
        </pc:spChg>
        <pc:spChg chg="add del">
          <ac:chgData name="VENU" userId="a38bdbf9cded726b" providerId="LiveId" clId="{BAAE188E-039C-4C1D-B61B-4926BD04C3F4}" dt="2023-05-07T18:18:07.224" v="236" actId="26606"/>
          <ac:spMkLst>
            <pc:docMk/>
            <pc:sldMk cId="2839994577" sldId="256"/>
            <ac:spMk id="1134" creationId="{58A973E8-C2D4-4C81-8ADE-C5C021A615E7}"/>
          </ac:spMkLst>
        </pc:spChg>
        <pc:spChg chg="add del">
          <ac:chgData name="VENU" userId="a38bdbf9cded726b" providerId="LiveId" clId="{BAAE188E-039C-4C1D-B61B-4926BD04C3F4}" dt="2023-05-07T18:17:38.741" v="215" actId="26606"/>
          <ac:spMkLst>
            <pc:docMk/>
            <pc:sldMk cId="2839994577" sldId="256"/>
            <ac:spMk id="1141" creationId="{6DCB64DE-FB3A-4D83-9241-A0D26824BE54}"/>
          </ac:spMkLst>
        </pc:spChg>
        <pc:spChg chg="add del">
          <ac:chgData name="VENU" userId="a38bdbf9cded726b" providerId="LiveId" clId="{BAAE188E-039C-4C1D-B61B-4926BD04C3F4}" dt="2023-05-07T18:17:38.741" v="215" actId="26606"/>
          <ac:spMkLst>
            <pc:docMk/>
            <pc:sldMk cId="2839994577" sldId="256"/>
            <ac:spMk id="1143" creationId="{5E94C64B-831C-45FA-B484-591F4D577C60}"/>
          </ac:spMkLst>
        </pc:spChg>
        <pc:spChg chg="add del">
          <ac:chgData name="VENU" userId="a38bdbf9cded726b" providerId="LiveId" clId="{BAAE188E-039C-4C1D-B61B-4926BD04C3F4}" dt="2023-05-07T18:43:58.258" v="426" actId="26606"/>
          <ac:spMkLst>
            <pc:docMk/>
            <pc:sldMk cId="2839994577" sldId="256"/>
            <ac:spMk id="1150" creationId="{E05CABE9-5E7C-4773-BFCD-24B199FA1AE3}"/>
          </ac:spMkLst>
        </pc:spChg>
        <pc:spChg chg="add del">
          <ac:chgData name="VENU" userId="a38bdbf9cded726b" providerId="LiveId" clId="{BAAE188E-039C-4C1D-B61B-4926BD04C3F4}" dt="2023-05-07T18:17:46.082" v="217" actId="26606"/>
          <ac:spMkLst>
            <pc:docMk/>
            <pc:sldMk cId="2839994577" sldId="256"/>
            <ac:spMk id="1152" creationId="{7E76E764-7D03-4403-9B9D-7FBE8FDAA853}"/>
          </ac:spMkLst>
        </pc:spChg>
        <pc:spChg chg="add del">
          <ac:chgData name="VENU" userId="a38bdbf9cded726b" providerId="LiveId" clId="{BAAE188E-039C-4C1D-B61B-4926BD04C3F4}" dt="2023-05-07T18:17:46.082" v="217" actId="26606"/>
          <ac:spMkLst>
            <pc:docMk/>
            <pc:sldMk cId="2839994577" sldId="256"/>
            <ac:spMk id="1153" creationId="{FCEE49A1-138E-4B5B-ACEB-C61A5C591AAA}"/>
          </ac:spMkLst>
        </pc:spChg>
        <pc:spChg chg="add del">
          <ac:chgData name="VENU" userId="a38bdbf9cded726b" providerId="LiveId" clId="{BAAE188E-039C-4C1D-B61B-4926BD04C3F4}" dt="2023-05-07T18:17:50.203" v="221" actId="26606"/>
          <ac:spMkLst>
            <pc:docMk/>
            <pc:sldMk cId="2839994577" sldId="256"/>
            <ac:spMk id="1156" creationId="{211F35AE-7F5A-42E1-B3B2-146E628EED3A}"/>
          </ac:spMkLst>
        </pc:spChg>
        <pc:spChg chg="add del">
          <ac:chgData name="VENU" userId="a38bdbf9cded726b" providerId="LiveId" clId="{BAAE188E-039C-4C1D-B61B-4926BD04C3F4}" dt="2023-05-07T18:17:51.608" v="225" actId="26606"/>
          <ac:spMkLst>
            <pc:docMk/>
            <pc:sldMk cId="2839994577" sldId="256"/>
            <ac:spMk id="1160" creationId="{6C93EF1D-F4AE-494D-AE8A-08870D174914}"/>
          </ac:spMkLst>
        </pc:spChg>
        <pc:spChg chg="add del">
          <ac:chgData name="VENU" userId="a38bdbf9cded726b" providerId="LiveId" clId="{BAAE188E-039C-4C1D-B61B-4926BD04C3F4}" dt="2023-05-07T18:17:53.527" v="227" actId="26606"/>
          <ac:spMkLst>
            <pc:docMk/>
            <pc:sldMk cId="2839994577" sldId="256"/>
            <ac:spMk id="1164" creationId="{ED2D7C63-562A-41C7-892E-0C73F5D59870}"/>
          </ac:spMkLst>
        </pc:spChg>
        <pc:spChg chg="add del">
          <ac:chgData name="VENU" userId="a38bdbf9cded726b" providerId="LiveId" clId="{BAAE188E-039C-4C1D-B61B-4926BD04C3F4}" dt="2023-05-07T18:18:02.459" v="229" actId="26606"/>
          <ac:spMkLst>
            <pc:docMk/>
            <pc:sldMk cId="2839994577" sldId="256"/>
            <ac:spMk id="1168" creationId="{8777B48D-7BF2-470D-876B-50CD5CC83EBA}"/>
          </ac:spMkLst>
        </pc:spChg>
        <pc:spChg chg="add del">
          <ac:chgData name="VENU" userId="a38bdbf9cded726b" providerId="LiveId" clId="{BAAE188E-039C-4C1D-B61B-4926BD04C3F4}" dt="2023-05-07T18:18:06.230" v="231" actId="26606"/>
          <ac:spMkLst>
            <pc:docMk/>
            <pc:sldMk cId="2839994577" sldId="256"/>
            <ac:spMk id="1172" creationId="{1511F85B-5967-428B-BE8B-819A79813D92}"/>
          </ac:spMkLst>
        </pc:spChg>
        <pc:spChg chg="add del">
          <ac:chgData name="VENU" userId="a38bdbf9cded726b" providerId="LiveId" clId="{BAAE188E-039C-4C1D-B61B-4926BD04C3F4}" dt="2023-05-07T18:18:06.230" v="231" actId="26606"/>
          <ac:spMkLst>
            <pc:docMk/>
            <pc:sldMk cId="2839994577" sldId="256"/>
            <ac:spMk id="1173" creationId="{28DA8D05-CF65-4382-8BF4-2A08754DB5F0}"/>
          </ac:spMkLst>
        </pc:spChg>
        <pc:spChg chg="add del">
          <ac:chgData name="VENU" userId="a38bdbf9cded726b" providerId="LiveId" clId="{BAAE188E-039C-4C1D-B61B-4926BD04C3F4}" dt="2023-05-07T18:18:07.218" v="235" actId="26606"/>
          <ac:spMkLst>
            <pc:docMk/>
            <pc:sldMk cId="2839994577" sldId="256"/>
            <ac:spMk id="1176" creationId="{01E688E0-C729-4E49-9E7B-4697607DBE19}"/>
          </ac:spMkLst>
        </pc:spChg>
        <pc:spChg chg="add del">
          <ac:chgData name="VENU" userId="a38bdbf9cded726b" providerId="LiveId" clId="{BAAE188E-039C-4C1D-B61B-4926BD04C3F4}" dt="2023-05-07T18:43:58.258" v="426" actId="26606"/>
          <ac:spMkLst>
            <pc:docMk/>
            <pc:sldMk cId="2839994577" sldId="256"/>
            <ac:spMk id="1180" creationId="{58A973E8-C2D4-4C81-8ADE-C5C021A615E7}"/>
          </ac:spMkLst>
        </pc:spChg>
        <pc:spChg chg="add del">
          <ac:chgData name="VENU" userId="a38bdbf9cded726b" providerId="LiveId" clId="{BAAE188E-039C-4C1D-B61B-4926BD04C3F4}" dt="2023-05-07T18:21:07.735" v="270" actId="26606"/>
          <ac:spMkLst>
            <pc:docMk/>
            <pc:sldMk cId="2839994577" sldId="256"/>
            <ac:spMk id="1184" creationId="{1511F85B-5967-428B-BE8B-819A79813D92}"/>
          </ac:spMkLst>
        </pc:spChg>
        <pc:spChg chg="add del">
          <ac:chgData name="VENU" userId="a38bdbf9cded726b" providerId="LiveId" clId="{BAAE188E-039C-4C1D-B61B-4926BD04C3F4}" dt="2023-05-07T18:21:07.735" v="270" actId="26606"/>
          <ac:spMkLst>
            <pc:docMk/>
            <pc:sldMk cId="2839994577" sldId="256"/>
            <ac:spMk id="1185" creationId="{28DA8D05-CF65-4382-8BF4-2A08754DB5F0}"/>
          </ac:spMkLst>
        </pc:spChg>
        <pc:spChg chg="add del">
          <ac:chgData name="VENU" userId="a38bdbf9cded726b" providerId="LiveId" clId="{BAAE188E-039C-4C1D-B61B-4926BD04C3F4}" dt="2023-05-07T18:18:22.699" v="242" actId="26606"/>
          <ac:spMkLst>
            <pc:docMk/>
            <pc:sldMk cId="2839994577" sldId="256"/>
            <ac:spMk id="1187" creationId="{7E76E764-7D03-4403-9B9D-7FBE8FDAA853}"/>
          </ac:spMkLst>
        </pc:spChg>
        <pc:spChg chg="add">
          <ac:chgData name="VENU" userId="a38bdbf9cded726b" providerId="LiveId" clId="{BAAE188E-039C-4C1D-B61B-4926BD04C3F4}" dt="2023-05-07T18:43:58.258" v="426" actId="26606"/>
          <ac:spMkLst>
            <pc:docMk/>
            <pc:sldMk cId="2839994577" sldId="256"/>
            <ac:spMk id="1188" creationId="{58A973E8-C2D4-4C81-8ADE-C5C021A615E7}"/>
          </ac:spMkLst>
        </pc:spChg>
        <pc:spChg chg="add del">
          <ac:chgData name="VENU" userId="a38bdbf9cded726b" providerId="LiveId" clId="{BAAE188E-039C-4C1D-B61B-4926BD04C3F4}" dt="2023-05-07T18:18:22.699" v="242" actId="26606"/>
          <ac:spMkLst>
            <pc:docMk/>
            <pc:sldMk cId="2839994577" sldId="256"/>
            <ac:spMk id="1189" creationId="{FCEE49A1-138E-4B5B-ACEB-C61A5C591AAA}"/>
          </ac:spMkLst>
        </pc:spChg>
        <pc:spChg chg="add del">
          <ac:chgData name="VENU" userId="a38bdbf9cded726b" providerId="LiveId" clId="{BAAE188E-039C-4C1D-B61B-4926BD04C3F4}" dt="2023-05-07T18:19:48.392" v="263" actId="26606"/>
          <ac:spMkLst>
            <pc:docMk/>
            <pc:sldMk cId="2839994577" sldId="256"/>
            <ac:spMk id="1196" creationId="{E05CABE9-5E7C-4773-BFCD-24B199FA1AE3}"/>
          </ac:spMkLst>
        </pc:spChg>
        <pc:spChg chg="add del">
          <ac:chgData name="VENU" userId="a38bdbf9cded726b" providerId="LiveId" clId="{BAAE188E-039C-4C1D-B61B-4926BD04C3F4}" dt="2023-05-07T18:28:06.047" v="327" actId="26606"/>
          <ac:spMkLst>
            <pc:docMk/>
            <pc:sldMk cId="2839994577" sldId="256"/>
            <ac:spMk id="1197" creationId="{58A973E8-C2D4-4C81-8ADE-C5C021A615E7}"/>
          </ac:spMkLst>
        </pc:spChg>
        <pc:spChg chg="add del">
          <ac:chgData name="VENU" userId="a38bdbf9cded726b" providerId="LiveId" clId="{BAAE188E-039C-4C1D-B61B-4926BD04C3F4}" dt="2023-05-07T18:18:25.035" v="244" actId="26606"/>
          <ac:spMkLst>
            <pc:docMk/>
            <pc:sldMk cId="2839994577" sldId="256"/>
            <ac:spMk id="1198" creationId="{C5BDD1EA-D8C1-45AF-9F0A-14A2A137BA2A}"/>
          </ac:spMkLst>
        </pc:spChg>
        <pc:spChg chg="add del">
          <ac:chgData name="VENU" userId="a38bdbf9cded726b" providerId="LiveId" clId="{BAAE188E-039C-4C1D-B61B-4926BD04C3F4}" dt="2023-05-07T18:18:25.035" v="244" actId="26606"/>
          <ac:spMkLst>
            <pc:docMk/>
            <pc:sldMk cId="2839994577" sldId="256"/>
            <ac:spMk id="1199" creationId="{14354E08-0068-48D7-A8AD-84C7B1CF585D}"/>
          </ac:spMkLst>
        </pc:spChg>
        <pc:spChg chg="add del">
          <ac:chgData name="VENU" userId="a38bdbf9cded726b" providerId="LiveId" clId="{BAAE188E-039C-4C1D-B61B-4926BD04C3F4}" dt="2023-05-07T18:18:28.605" v="246" actId="26606"/>
          <ac:spMkLst>
            <pc:docMk/>
            <pc:sldMk cId="2839994577" sldId="256"/>
            <ac:spMk id="1202" creationId="{6DCB64DE-FB3A-4D83-9241-A0D26824BE54}"/>
          </ac:spMkLst>
        </pc:spChg>
        <pc:spChg chg="add del">
          <ac:chgData name="VENU" userId="a38bdbf9cded726b" providerId="LiveId" clId="{BAAE188E-039C-4C1D-B61B-4926BD04C3F4}" dt="2023-05-07T18:18:28.605" v="246" actId="26606"/>
          <ac:spMkLst>
            <pc:docMk/>
            <pc:sldMk cId="2839994577" sldId="256"/>
            <ac:spMk id="1203" creationId="{5E94C64B-831C-45FA-B484-591F4D577C60}"/>
          </ac:spMkLst>
        </pc:spChg>
        <pc:spChg chg="add del">
          <ac:chgData name="VENU" userId="a38bdbf9cded726b" providerId="LiveId" clId="{BAAE188E-039C-4C1D-B61B-4926BD04C3F4}" dt="2023-05-07T18:18:32.513" v="248" actId="26606"/>
          <ac:spMkLst>
            <pc:docMk/>
            <pc:sldMk cId="2839994577" sldId="256"/>
            <ac:spMk id="1206" creationId="{211F35AE-7F5A-42E1-B3B2-146E628EED3A}"/>
          </ac:spMkLst>
        </pc:spChg>
        <pc:spChg chg="add del">
          <ac:chgData name="VENU" userId="a38bdbf9cded726b" providerId="LiveId" clId="{BAAE188E-039C-4C1D-B61B-4926BD04C3F4}" dt="2023-05-07T18:28:06.047" v="327" actId="26606"/>
          <ac:spMkLst>
            <pc:docMk/>
            <pc:sldMk cId="2839994577" sldId="256"/>
            <ac:spMk id="1208" creationId="{E05CABE9-5E7C-4773-BFCD-24B199FA1AE3}"/>
          </ac:spMkLst>
        </pc:spChg>
        <pc:spChg chg="add">
          <ac:chgData name="VENU" userId="a38bdbf9cded726b" providerId="LiveId" clId="{BAAE188E-039C-4C1D-B61B-4926BD04C3F4}" dt="2023-05-07T18:43:58.258" v="426" actId="26606"/>
          <ac:spMkLst>
            <pc:docMk/>
            <pc:sldMk cId="2839994577" sldId="256"/>
            <ac:spMk id="1209" creationId="{E05CABE9-5E7C-4773-BFCD-24B199FA1AE3}"/>
          </ac:spMkLst>
        </pc:spChg>
        <pc:spChg chg="add del">
          <ac:chgData name="VENU" userId="a38bdbf9cded726b" providerId="LiveId" clId="{BAAE188E-039C-4C1D-B61B-4926BD04C3F4}" dt="2023-05-07T18:18:34.238" v="250" actId="26606"/>
          <ac:spMkLst>
            <pc:docMk/>
            <pc:sldMk cId="2839994577" sldId="256"/>
            <ac:spMk id="1210" creationId="{1511F85B-5967-428B-BE8B-819A79813D92}"/>
          </ac:spMkLst>
        </pc:spChg>
        <pc:spChg chg="add del">
          <ac:chgData name="VENU" userId="a38bdbf9cded726b" providerId="LiveId" clId="{BAAE188E-039C-4C1D-B61B-4926BD04C3F4}" dt="2023-05-07T18:18:34.238" v="250" actId="26606"/>
          <ac:spMkLst>
            <pc:docMk/>
            <pc:sldMk cId="2839994577" sldId="256"/>
            <ac:spMk id="1211" creationId="{28DA8D05-CF65-4382-8BF4-2A08754DB5F0}"/>
          </ac:spMkLst>
        </pc:spChg>
        <pc:spChg chg="add del">
          <ac:chgData name="VENU" userId="a38bdbf9cded726b" providerId="LiveId" clId="{BAAE188E-039C-4C1D-B61B-4926BD04C3F4}" dt="2023-05-07T18:18:38.776" v="252" actId="26606"/>
          <ac:spMkLst>
            <pc:docMk/>
            <pc:sldMk cId="2839994577" sldId="256"/>
            <ac:spMk id="1214" creationId="{7A675F33-98AF-4B83-A3BB-0780A23145E6}"/>
          </ac:spMkLst>
        </pc:spChg>
        <pc:spChg chg="add del">
          <ac:chgData name="VENU" userId="a38bdbf9cded726b" providerId="LiveId" clId="{BAAE188E-039C-4C1D-B61B-4926BD04C3F4}" dt="2023-05-07T18:19:48.392" v="263" actId="26606"/>
          <ac:spMkLst>
            <pc:docMk/>
            <pc:sldMk cId="2839994577" sldId="256"/>
            <ac:spMk id="1218" creationId="{58A973E8-C2D4-4C81-8ADE-C5C021A615E7}"/>
          </ac:spMkLst>
        </pc:spChg>
        <pc:grpChg chg="add del">
          <ac:chgData name="VENU" userId="a38bdbf9cded726b" providerId="LiveId" clId="{BAAE188E-039C-4C1D-B61B-4926BD04C3F4}" dt="2023-05-07T18:04:15.134" v="86" actId="26606"/>
          <ac:grpSpMkLst>
            <pc:docMk/>
            <pc:sldMk cId="2839994577" sldId="256"/>
            <ac:grpSpMk id="1035" creationId="{A779F34F-2960-4B81-BA08-445B6F6A0CD7}"/>
          </ac:grpSpMkLst>
        </pc:grpChg>
        <pc:grpChg chg="add del">
          <ac:chgData name="VENU" userId="a38bdbf9cded726b" providerId="LiveId" clId="{BAAE188E-039C-4C1D-B61B-4926BD04C3F4}" dt="2023-05-07T18:04:23.085" v="92" actId="26606"/>
          <ac:grpSpMkLst>
            <pc:docMk/>
            <pc:sldMk cId="2839994577" sldId="256"/>
            <ac:grpSpMk id="1045" creationId="{6DF25E23-BE15-4E36-A700-59F0CE8C54A8}"/>
          </ac:grpSpMkLst>
        </pc:grpChg>
        <pc:grpChg chg="add del">
          <ac:chgData name="VENU" userId="a38bdbf9cded726b" providerId="LiveId" clId="{BAAE188E-039C-4C1D-B61B-4926BD04C3F4}" dt="2023-05-07T18:04:32.253" v="94" actId="26606"/>
          <ac:grpSpMkLst>
            <pc:docMk/>
            <pc:sldMk cId="2839994577" sldId="256"/>
            <ac:grpSpMk id="1049" creationId="{A08E251A-5371-4E82-A0F3-2CA0C15AB09C}"/>
          </ac:grpSpMkLst>
        </pc:grpChg>
        <pc:grpChg chg="add del">
          <ac:chgData name="VENU" userId="a38bdbf9cded726b" providerId="LiveId" clId="{BAAE188E-039C-4C1D-B61B-4926BD04C3F4}" dt="2023-05-07T18:04:40.429" v="96" actId="26606"/>
          <ac:grpSpMkLst>
            <pc:docMk/>
            <pc:sldMk cId="2839994577" sldId="256"/>
            <ac:grpSpMk id="1053" creationId="{6DF25E23-BE15-4E36-A700-59F0CE8C54A8}"/>
          </ac:grpSpMkLst>
        </pc:grpChg>
        <pc:grpChg chg="add del">
          <ac:chgData name="VENU" userId="a38bdbf9cded726b" providerId="LiveId" clId="{BAAE188E-039C-4C1D-B61B-4926BD04C3F4}" dt="2023-05-07T18:05:03.554" v="98" actId="26606"/>
          <ac:grpSpMkLst>
            <pc:docMk/>
            <pc:sldMk cId="2839994577" sldId="256"/>
            <ac:grpSpMk id="1057" creationId="{AAD89D74-79DD-4BE2-AA8C-8672382F2520}"/>
          </ac:grpSpMkLst>
        </pc:grpChg>
        <pc:grpChg chg="add del">
          <ac:chgData name="VENU" userId="a38bdbf9cded726b" providerId="LiveId" clId="{BAAE188E-039C-4C1D-B61B-4926BD04C3F4}" dt="2023-05-07T18:05:11.008" v="100" actId="26606"/>
          <ac:grpSpMkLst>
            <pc:docMk/>
            <pc:sldMk cId="2839994577" sldId="256"/>
            <ac:grpSpMk id="1061" creationId="{EA75029C-64B9-41D0-9540-75846D4B04A5}"/>
          </ac:grpSpMkLst>
        </pc:grpChg>
        <pc:grpChg chg="add del">
          <ac:chgData name="VENU" userId="a38bdbf9cded726b" providerId="LiveId" clId="{BAAE188E-039C-4C1D-B61B-4926BD04C3F4}" dt="2023-05-07T18:05:22.937" v="102" actId="26606"/>
          <ac:grpSpMkLst>
            <pc:docMk/>
            <pc:sldMk cId="2839994577" sldId="256"/>
            <ac:grpSpMk id="1066" creationId="{E0C6252F-9468-4CFE-8A28-0DFE703FB7BC}"/>
          </ac:grpSpMkLst>
        </pc:grpChg>
        <pc:grpChg chg="add del">
          <ac:chgData name="VENU" userId="a38bdbf9cded726b" providerId="LiveId" clId="{BAAE188E-039C-4C1D-B61B-4926BD04C3F4}" dt="2023-05-07T18:05:25.175" v="106" actId="26606"/>
          <ac:grpSpMkLst>
            <pc:docMk/>
            <pc:sldMk cId="2839994577" sldId="256"/>
            <ac:grpSpMk id="1070" creationId="{E1AF5C47-949C-4BE5-8A35-8A382D70FFB1}"/>
          </ac:grpSpMkLst>
        </pc:grpChg>
        <pc:grpChg chg="add del">
          <ac:chgData name="VENU" userId="a38bdbf9cded726b" providerId="LiveId" clId="{BAAE188E-039C-4C1D-B61B-4926BD04C3F4}" dt="2023-05-07T18:05:26.077" v="108" actId="26606"/>
          <ac:grpSpMkLst>
            <pc:docMk/>
            <pc:sldMk cId="2839994577" sldId="256"/>
            <ac:grpSpMk id="1074" creationId="{AAD89D74-79DD-4BE2-AA8C-8672382F2520}"/>
          </ac:grpSpMkLst>
        </pc:grpChg>
        <pc:grpChg chg="add del">
          <ac:chgData name="VENU" userId="a38bdbf9cded726b" providerId="LiveId" clId="{BAAE188E-039C-4C1D-B61B-4926BD04C3F4}" dt="2023-05-07T18:05:31.392" v="110" actId="26606"/>
          <ac:grpSpMkLst>
            <pc:docMk/>
            <pc:sldMk cId="2839994577" sldId="256"/>
            <ac:grpSpMk id="1078" creationId="{A08E251A-5371-4E82-A0F3-2CA0C15AB09C}"/>
          </ac:grpSpMkLst>
        </pc:grpChg>
        <pc:grpChg chg="add del">
          <ac:chgData name="VENU" userId="a38bdbf9cded726b" providerId="LiveId" clId="{BAAE188E-039C-4C1D-B61B-4926BD04C3F4}" dt="2023-05-07T18:05:38.985" v="112" actId="26606"/>
          <ac:grpSpMkLst>
            <pc:docMk/>
            <pc:sldMk cId="2839994577" sldId="256"/>
            <ac:grpSpMk id="1083" creationId="{AAD89D74-79DD-4BE2-AA8C-8672382F2520}"/>
          </ac:grpSpMkLst>
        </pc:grpChg>
        <pc:grpChg chg="add del">
          <ac:chgData name="VENU" userId="a38bdbf9cded726b" providerId="LiveId" clId="{BAAE188E-039C-4C1D-B61B-4926BD04C3F4}" dt="2023-05-07T18:06:10.073" v="120" actId="26606"/>
          <ac:grpSpMkLst>
            <pc:docMk/>
            <pc:sldMk cId="2839994577" sldId="256"/>
            <ac:grpSpMk id="1087" creationId="{A4D0269D-39E2-42E4-AD56-F65D629C9E32}"/>
          </ac:grpSpMkLst>
        </pc:grpChg>
        <pc:grpChg chg="add del">
          <ac:chgData name="VENU" userId="a38bdbf9cded726b" providerId="LiveId" clId="{BAAE188E-039C-4C1D-B61B-4926BD04C3F4}" dt="2023-05-07T18:06:08.318" v="117" actId="26606"/>
          <ac:grpSpMkLst>
            <pc:docMk/>
            <pc:sldMk cId="2839994577" sldId="256"/>
            <ac:grpSpMk id="1095" creationId="{AAD89D74-79DD-4BE2-AA8C-8672382F2520}"/>
          </ac:grpSpMkLst>
        </pc:grpChg>
        <pc:grpChg chg="add del">
          <ac:chgData name="VENU" userId="a38bdbf9cded726b" providerId="LiveId" clId="{BAAE188E-039C-4C1D-B61B-4926BD04C3F4}" dt="2023-05-07T18:06:10.068" v="119" actId="26606"/>
          <ac:grpSpMkLst>
            <pc:docMk/>
            <pc:sldMk cId="2839994577" sldId="256"/>
            <ac:grpSpMk id="1097" creationId="{E0C6252F-9468-4CFE-8A28-0DFE703FB7BC}"/>
          </ac:grpSpMkLst>
        </pc:grpChg>
        <pc:grpChg chg="add del">
          <ac:chgData name="VENU" userId="a38bdbf9cded726b" providerId="LiveId" clId="{BAAE188E-039C-4C1D-B61B-4926BD04C3F4}" dt="2023-05-07T18:17:26.416" v="212" actId="26606"/>
          <ac:grpSpMkLst>
            <pc:docMk/>
            <pc:sldMk cId="2839994577" sldId="256"/>
            <ac:grpSpMk id="1107" creationId="{A08E251A-5371-4E82-A0F3-2CA0C15AB09C}"/>
          </ac:grpSpMkLst>
        </pc:grpChg>
        <pc:grpChg chg="add del">
          <ac:chgData name="VENU" userId="a38bdbf9cded726b" providerId="LiveId" clId="{BAAE188E-039C-4C1D-B61B-4926BD04C3F4}" dt="2023-05-07T18:17:13.497" v="203" actId="26606"/>
          <ac:grpSpMkLst>
            <pc:docMk/>
            <pc:sldMk cId="2839994577" sldId="256"/>
            <ac:grpSpMk id="1117" creationId="{A779F34F-2960-4B81-BA08-445B6F6A0CD7}"/>
          </ac:grpSpMkLst>
        </pc:grpChg>
        <pc:grpChg chg="add del">
          <ac:chgData name="VENU" userId="a38bdbf9cded726b" providerId="LiveId" clId="{BAAE188E-039C-4C1D-B61B-4926BD04C3F4}" dt="2023-05-07T18:17:20.090" v="209" actId="26606"/>
          <ac:grpSpMkLst>
            <pc:docMk/>
            <pc:sldMk cId="2839994577" sldId="256"/>
            <ac:grpSpMk id="1127" creationId="{EA75029C-64B9-41D0-9540-75846D4B04A5}"/>
          </ac:grpSpMkLst>
        </pc:grpChg>
        <pc:grpChg chg="add del">
          <ac:chgData name="VENU" userId="a38bdbf9cded726b" providerId="LiveId" clId="{BAAE188E-039C-4C1D-B61B-4926BD04C3F4}" dt="2023-05-07T18:17:26.405" v="211" actId="26606"/>
          <ac:grpSpMkLst>
            <pc:docMk/>
            <pc:sldMk cId="2839994577" sldId="256"/>
            <ac:grpSpMk id="1131" creationId="{83DA8283-3FF4-47B3-9266-60768C743207}"/>
          </ac:grpSpMkLst>
        </pc:grpChg>
        <pc:grpChg chg="add del">
          <ac:chgData name="VENU" userId="a38bdbf9cded726b" providerId="LiveId" clId="{BAAE188E-039C-4C1D-B61B-4926BD04C3F4}" dt="2023-05-07T18:18:07.224" v="236" actId="26606"/>
          <ac:grpSpMkLst>
            <pc:docMk/>
            <pc:sldMk cId="2839994577" sldId="256"/>
            <ac:grpSpMk id="1135" creationId="{A08E251A-5371-4E82-A0F3-2CA0C15AB09C}"/>
          </ac:grpSpMkLst>
        </pc:grpChg>
        <pc:grpChg chg="add del">
          <ac:chgData name="VENU" userId="a38bdbf9cded726b" providerId="LiveId" clId="{BAAE188E-039C-4C1D-B61B-4926BD04C3F4}" dt="2023-05-07T18:17:38.741" v="215" actId="26606"/>
          <ac:grpSpMkLst>
            <pc:docMk/>
            <pc:sldMk cId="2839994577" sldId="256"/>
            <ac:grpSpMk id="1145" creationId="{AC96E397-7705-43C9-AC81-FA8EF1951DD2}"/>
          </ac:grpSpMkLst>
        </pc:grpChg>
        <pc:grpChg chg="add del">
          <ac:chgData name="VENU" userId="a38bdbf9cded726b" providerId="LiveId" clId="{BAAE188E-039C-4C1D-B61B-4926BD04C3F4}" dt="2023-05-07T18:17:46.082" v="217" actId="26606"/>
          <ac:grpSpMkLst>
            <pc:docMk/>
            <pc:sldMk cId="2839994577" sldId="256"/>
            <ac:grpSpMk id="1154" creationId="{4C5F9751-5C17-4A6E-B14B-E470DE730B30}"/>
          </ac:grpSpMkLst>
        </pc:grpChg>
        <pc:grpChg chg="add del">
          <ac:chgData name="VENU" userId="a38bdbf9cded726b" providerId="LiveId" clId="{BAAE188E-039C-4C1D-B61B-4926BD04C3F4}" dt="2023-05-07T18:17:50.203" v="221" actId="26606"/>
          <ac:grpSpMkLst>
            <pc:docMk/>
            <pc:sldMk cId="2839994577" sldId="256"/>
            <ac:grpSpMk id="1157" creationId="{A4D0269D-39E2-42E4-AD56-F65D629C9E32}"/>
          </ac:grpSpMkLst>
        </pc:grpChg>
        <pc:grpChg chg="add del">
          <ac:chgData name="VENU" userId="a38bdbf9cded726b" providerId="LiveId" clId="{BAAE188E-039C-4C1D-B61B-4926BD04C3F4}" dt="2023-05-07T18:17:51.608" v="225" actId="26606"/>
          <ac:grpSpMkLst>
            <pc:docMk/>
            <pc:sldMk cId="2839994577" sldId="256"/>
            <ac:grpSpMk id="1161" creationId="{E1AF5C47-949C-4BE5-8A35-8A382D70FFB1}"/>
          </ac:grpSpMkLst>
        </pc:grpChg>
        <pc:grpChg chg="add del">
          <ac:chgData name="VENU" userId="a38bdbf9cded726b" providerId="LiveId" clId="{BAAE188E-039C-4C1D-B61B-4926BD04C3F4}" dt="2023-05-07T18:17:53.527" v="227" actId="26606"/>
          <ac:grpSpMkLst>
            <pc:docMk/>
            <pc:sldMk cId="2839994577" sldId="256"/>
            <ac:grpSpMk id="1165" creationId="{6DF25E23-BE15-4E36-A700-59F0CE8C54A8}"/>
          </ac:grpSpMkLst>
        </pc:grpChg>
        <pc:grpChg chg="add del">
          <ac:chgData name="VENU" userId="a38bdbf9cded726b" providerId="LiveId" clId="{BAAE188E-039C-4C1D-B61B-4926BD04C3F4}" dt="2023-05-07T18:18:02.459" v="229" actId="26606"/>
          <ac:grpSpMkLst>
            <pc:docMk/>
            <pc:sldMk cId="2839994577" sldId="256"/>
            <ac:grpSpMk id="1169" creationId="{83DA8283-3FF4-47B3-9266-60768C743207}"/>
          </ac:grpSpMkLst>
        </pc:grpChg>
        <pc:grpChg chg="add del">
          <ac:chgData name="VENU" userId="a38bdbf9cded726b" providerId="LiveId" clId="{BAAE188E-039C-4C1D-B61B-4926BD04C3F4}" dt="2023-05-07T18:18:06.230" v="231" actId="26606"/>
          <ac:grpSpMkLst>
            <pc:docMk/>
            <pc:sldMk cId="2839994577" sldId="256"/>
            <ac:grpSpMk id="1174" creationId="{E0C6252F-9468-4CFE-8A28-0DFE703FB7BC}"/>
          </ac:grpSpMkLst>
        </pc:grpChg>
        <pc:grpChg chg="add del">
          <ac:chgData name="VENU" userId="a38bdbf9cded726b" providerId="LiveId" clId="{BAAE188E-039C-4C1D-B61B-4926BD04C3F4}" dt="2023-05-07T18:18:07.218" v="235" actId="26606"/>
          <ac:grpSpMkLst>
            <pc:docMk/>
            <pc:sldMk cId="2839994577" sldId="256"/>
            <ac:grpSpMk id="1177" creationId="{AAD89D74-79DD-4BE2-AA8C-8672382F2520}"/>
          </ac:grpSpMkLst>
        </pc:grpChg>
        <pc:grpChg chg="add del">
          <ac:chgData name="VENU" userId="a38bdbf9cded726b" providerId="LiveId" clId="{BAAE188E-039C-4C1D-B61B-4926BD04C3F4}" dt="2023-05-07T18:43:58.258" v="426" actId="26606"/>
          <ac:grpSpMkLst>
            <pc:docMk/>
            <pc:sldMk cId="2839994577" sldId="256"/>
            <ac:grpSpMk id="1181" creationId="{A08E251A-5371-4E82-A0F3-2CA0C15AB09C}"/>
          </ac:grpSpMkLst>
        </pc:grpChg>
        <pc:grpChg chg="add del">
          <ac:chgData name="VENU" userId="a38bdbf9cded726b" providerId="LiveId" clId="{BAAE188E-039C-4C1D-B61B-4926BD04C3F4}" dt="2023-05-07T18:21:07.735" v="270" actId="26606"/>
          <ac:grpSpMkLst>
            <pc:docMk/>
            <pc:sldMk cId="2839994577" sldId="256"/>
            <ac:grpSpMk id="1186" creationId="{E0C6252F-9468-4CFE-8A28-0DFE703FB7BC}"/>
          </ac:grpSpMkLst>
        </pc:grpChg>
        <pc:grpChg chg="add del">
          <ac:chgData name="VENU" userId="a38bdbf9cded726b" providerId="LiveId" clId="{BAAE188E-039C-4C1D-B61B-4926BD04C3F4}" dt="2023-05-07T18:18:22.699" v="242" actId="26606"/>
          <ac:grpSpMkLst>
            <pc:docMk/>
            <pc:sldMk cId="2839994577" sldId="256"/>
            <ac:grpSpMk id="1191" creationId="{4C5F9751-5C17-4A6E-B14B-E470DE730B30}"/>
          </ac:grpSpMkLst>
        </pc:grpChg>
        <pc:grpChg chg="add">
          <ac:chgData name="VENU" userId="a38bdbf9cded726b" providerId="LiveId" clId="{BAAE188E-039C-4C1D-B61B-4926BD04C3F4}" dt="2023-05-07T18:43:58.258" v="426" actId="26606"/>
          <ac:grpSpMkLst>
            <pc:docMk/>
            <pc:sldMk cId="2839994577" sldId="256"/>
            <ac:grpSpMk id="1195" creationId="{A08E251A-5371-4E82-A0F3-2CA0C15AB09C}"/>
          </ac:grpSpMkLst>
        </pc:grpChg>
        <pc:grpChg chg="add del">
          <ac:chgData name="VENU" userId="a38bdbf9cded726b" providerId="LiveId" clId="{BAAE188E-039C-4C1D-B61B-4926BD04C3F4}" dt="2023-05-07T18:18:25.035" v="244" actId="26606"/>
          <ac:grpSpMkLst>
            <pc:docMk/>
            <pc:sldMk cId="2839994577" sldId="256"/>
            <ac:grpSpMk id="1200" creationId="{A779F34F-2960-4B81-BA08-445B6F6A0CD7}"/>
          </ac:grpSpMkLst>
        </pc:grpChg>
        <pc:grpChg chg="add del">
          <ac:chgData name="VENU" userId="a38bdbf9cded726b" providerId="LiveId" clId="{BAAE188E-039C-4C1D-B61B-4926BD04C3F4}" dt="2023-05-07T18:28:06.047" v="327" actId="26606"/>
          <ac:grpSpMkLst>
            <pc:docMk/>
            <pc:sldMk cId="2839994577" sldId="256"/>
            <ac:grpSpMk id="1201" creationId="{A08E251A-5371-4E82-A0F3-2CA0C15AB09C}"/>
          </ac:grpSpMkLst>
        </pc:grpChg>
        <pc:grpChg chg="add del">
          <ac:chgData name="VENU" userId="a38bdbf9cded726b" providerId="LiveId" clId="{BAAE188E-039C-4C1D-B61B-4926BD04C3F4}" dt="2023-05-07T18:18:28.605" v="246" actId="26606"/>
          <ac:grpSpMkLst>
            <pc:docMk/>
            <pc:sldMk cId="2839994577" sldId="256"/>
            <ac:grpSpMk id="1204" creationId="{AC96E397-7705-43C9-AC81-FA8EF1951DD2}"/>
          </ac:grpSpMkLst>
        </pc:grpChg>
        <pc:grpChg chg="add del">
          <ac:chgData name="VENU" userId="a38bdbf9cded726b" providerId="LiveId" clId="{BAAE188E-039C-4C1D-B61B-4926BD04C3F4}" dt="2023-05-07T18:18:32.513" v="248" actId="26606"/>
          <ac:grpSpMkLst>
            <pc:docMk/>
            <pc:sldMk cId="2839994577" sldId="256"/>
            <ac:grpSpMk id="1207" creationId="{A4D0269D-39E2-42E4-AD56-F65D629C9E32}"/>
          </ac:grpSpMkLst>
        </pc:grpChg>
        <pc:grpChg chg="add del">
          <ac:chgData name="VENU" userId="a38bdbf9cded726b" providerId="LiveId" clId="{BAAE188E-039C-4C1D-B61B-4926BD04C3F4}" dt="2023-05-07T18:18:34.238" v="250" actId="26606"/>
          <ac:grpSpMkLst>
            <pc:docMk/>
            <pc:sldMk cId="2839994577" sldId="256"/>
            <ac:grpSpMk id="1212" creationId="{E0C6252F-9468-4CFE-8A28-0DFE703FB7BC}"/>
          </ac:grpSpMkLst>
        </pc:grpChg>
        <pc:grpChg chg="add del">
          <ac:chgData name="VENU" userId="a38bdbf9cded726b" providerId="LiveId" clId="{BAAE188E-039C-4C1D-B61B-4926BD04C3F4}" dt="2023-05-07T18:18:38.776" v="252" actId="26606"/>
          <ac:grpSpMkLst>
            <pc:docMk/>
            <pc:sldMk cId="2839994577" sldId="256"/>
            <ac:grpSpMk id="1215" creationId="{EA75029C-64B9-41D0-9540-75846D4B04A5}"/>
          </ac:grpSpMkLst>
        </pc:grpChg>
        <pc:grpChg chg="add del">
          <ac:chgData name="VENU" userId="a38bdbf9cded726b" providerId="LiveId" clId="{BAAE188E-039C-4C1D-B61B-4926BD04C3F4}" dt="2023-05-07T18:19:48.392" v="263" actId="26606"/>
          <ac:grpSpMkLst>
            <pc:docMk/>
            <pc:sldMk cId="2839994577" sldId="256"/>
            <ac:grpSpMk id="1219" creationId="{A08E251A-5371-4E82-A0F3-2CA0C15AB09C}"/>
          </ac:grpSpMkLst>
        </pc:grpChg>
        <pc:picChg chg="add del mod ord">
          <ac:chgData name="VENU" userId="a38bdbf9cded726b" providerId="LiveId" clId="{BAAE188E-039C-4C1D-B61B-4926BD04C3F4}" dt="2023-05-07T18:28:06.772" v="330" actId="931"/>
          <ac:picMkLst>
            <pc:docMk/>
            <pc:sldMk cId="2839994577" sldId="256"/>
            <ac:picMk id="5" creationId="{0F632976-096F-AF75-5885-8CD171BDD05E}"/>
          </ac:picMkLst>
        </pc:picChg>
        <pc:picChg chg="add mod">
          <ac:chgData name="VENU" userId="a38bdbf9cded726b" providerId="LiveId" clId="{BAAE188E-039C-4C1D-B61B-4926BD04C3F4}" dt="2023-05-07T18:43:59.981" v="428" actId="962"/>
          <ac:picMkLst>
            <pc:docMk/>
            <pc:sldMk cId="2839994577" sldId="256"/>
            <ac:picMk id="7" creationId="{80F4EEF1-82D7-C253-F90D-590B3F0C31EA}"/>
          </ac:picMkLst>
        </pc:picChg>
        <pc:picChg chg="add del mod ord">
          <ac:chgData name="VENU" userId="a38bdbf9cded726b" providerId="LiveId" clId="{BAAE188E-039C-4C1D-B61B-4926BD04C3F4}" dt="2023-05-07T18:15:13.985" v="198" actId="478"/>
          <ac:picMkLst>
            <pc:docMk/>
            <pc:sldMk cId="2839994577" sldId="256"/>
            <ac:picMk id="1026" creationId="{E52381D9-AC5A-D621-8CFC-FB568D6BEDFD}"/>
          </ac:picMkLst>
        </pc:picChg>
        <pc:picChg chg="add del mod ord">
          <ac:chgData name="VENU" userId="a38bdbf9cded726b" providerId="LiveId" clId="{BAAE188E-039C-4C1D-B61B-4926BD04C3F4}" dt="2023-05-07T18:19:56.990" v="264" actId="478"/>
          <ac:picMkLst>
            <pc:docMk/>
            <pc:sldMk cId="2839994577" sldId="256"/>
            <ac:picMk id="1028" creationId="{00746419-EA9E-C930-D861-F6757AC2844D}"/>
          </ac:picMkLst>
        </pc:picChg>
      </pc:sldChg>
      <pc:sldChg chg="addSp delSp modSp mod setBg setClrOvrMap">
        <pc:chgData name="VENU" userId="a38bdbf9cded726b" providerId="LiveId" clId="{BAAE188E-039C-4C1D-B61B-4926BD04C3F4}" dt="2023-05-07T19:24:31.951" v="814" actId="207"/>
        <pc:sldMkLst>
          <pc:docMk/>
          <pc:sldMk cId="4279412249" sldId="257"/>
        </pc:sldMkLst>
        <pc:spChg chg="mod">
          <ac:chgData name="VENU" userId="a38bdbf9cded726b" providerId="LiveId" clId="{BAAE188E-039C-4C1D-B61B-4926BD04C3F4}" dt="2023-05-07T19:24:31.951" v="814" actId="207"/>
          <ac:spMkLst>
            <pc:docMk/>
            <pc:sldMk cId="4279412249" sldId="257"/>
            <ac:spMk id="2" creationId="{9D6214C0-F3CD-547D-9D83-150E4E794CF7}"/>
          </ac:spMkLst>
        </pc:spChg>
        <pc:spChg chg="add del mod">
          <ac:chgData name="VENU" userId="a38bdbf9cded726b" providerId="LiveId" clId="{BAAE188E-039C-4C1D-B61B-4926BD04C3F4}" dt="2023-05-07T18:09:38.649" v="148" actId="26606"/>
          <ac:spMkLst>
            <pc:docMk/>
            <pc:sldMk cId="4279412249" sldId="257"/>
            <ac:spMk id="3" creationId="{E3D76F19-B799-49A1-EB3B-2E6AFD96DB51}"/>
          </ac:spMkLst>
        </pc:spChg>
        <pc:spChg chg="add del">
          <ac:chgData name="VENU" userId="a38bdbf9cded726b" providerId="LiveId" clId="{BAAE188E-039C-4C1D-B61B-4926BD04C3F4}" dt="2023-05-07T18:09:36.580" v="145" actId="26606"/>
          <ac:spMkLst>
            <pc:docMk/>
            <pc:sldMk cId="4279412249" sldId="257"/>
            <ac:spMk id="6" creationId="{124D9F5B-C72B-41EE-97C2-D3600B62717D}"/>
          </ac:spMkLst>
        </pc:spChg>
        <pc:spChg chg="add del">
          <ac:chgData name="VENU" userId="a38bdbf9cded726b" providerId="LiveId" clId="{BAAE188E-039C-4C1D-B61B-4926BD04C3F4}" dt="2023-05-07T18:06:54.897" v="128" actId="26606"/>
          <ac:spMkLst>
            <pc:docMk/>
            <pc:sldMk cId="4279412249" sldId="257"/>
            <ac:spMk id="8" creationId="{AD2D45C7-2E37-44FD-AC77-116CD14B9ED9}"/>
          </ac:spMkLst>
        </pc:spChg>
        <pc:spChg chg="add del">
          <ac:chgData name="VENU" userId="a38bdbf9cded726b" providerId="LiveId" clId="{BAAE188E-039C-4C1D-B61B-4926BD04C3F4}" dt="2023-05-07T18:06:53.322" v="126" actId="26606"/>
          <ac:spMkLst>
            <pc:docMk/>
            <pc:sldMk cId="4279412249" sldId="257"/>
            <ac:spMk id="10" creationId="{E3D76F19-B799-49A1-EB3B-2E6AFD96DB51}"/>
          </ac:spMkLst>
        </pc:spChg>
        <pc:spChg chg="add del">
          <ac:chgData name="VENU" userId="a38bdbf9cded726b" providerId="LiveId" clId="{BAAE188E-039C-4C1D-B61B-4926BD04C3F4}" dt="2023-05-07T18:06:54.897" v="128" actId="26606"/>
          <ac:spMkLst>
            <pc:docMk/>
            <pc:sldMk cId="4279412249" sldId="257"/>
            <ac:spMk id="12" creationId="{1FF88480-2CF1-4C54-8CE3-2CA9CD9FF896}"/>
          </ac:spMkLst>
        </pc:spChg>
        <pc:spChg chg="add del">
          <ac:chgData name="VENU" userId="a38bdbf9cded726b" providerId="LiveId" clId="{BAAE188E-039C-4C1D-B61B-4926BD04C3F4}" dt="2023-05-07T18:06:54.897" v="128" actId="26606"/>
          <ac:spMkLst>
            <pc:docMk/>
            <pc:sldMk cId="4279412249" sldId="257"/>
            <ac:spMk id="13" creationId="{E3D76F19-B799-49A1-EB3B-2E6AFD96DB51}"/>
          </ac:spMkLst>
        </pc:spChg>
        <pc:spChg chg="add del">
          <ac:chgData name="VENU" userId="a38bdbf9cded726b" providerId="LiveId" clId="{BAAE188E-039C-4C1D-B61B-4926BD04C3F4}" dt="2023-05-07T18:06:58.544" v="130" actId="26606"/>
          <ac:spMkLst>
            <pc:docMk/>
            <pc:sldMk cId="4279412249" sldId="257"/>
            <ac:spMk id="18" creationId="{124D9F5B-C72B-41EE-97C2-D3600B62717D}"/>
          </ac:spMkLst>
        </pc:spChg>
        <pc:spChg chg="add del">
          <ac:chgData name="VENU" userId="a38bdbf9cded726b" providerId="LiveId" clId="{BAAE188E-039C-4C1D-B61B-4926BD04C3F4}" dt="2023-05-07T18:06:58.544" v="130" actId="26606"/>
          <ac:spMkLst>
            <pc:docMk/>
            <pc:sldMk cId="4279412249" sldId="257"/>
            <ac:spMk id="20" creationId="{E3D76F19-B799-49A1-EB3B-2E6AFD96DB51}"/>
          </ac:spMkLst>
        </pc:spChg>
        <pc:spChg chg="add del">
          <ac:chgData name="VENU" userId="a38bdbf9cded726b" providerId="LiveId" clId="{BAAE188E-039C-4C1D-B61B-4926BD04C3F4}" dt="2023-05-07T18:07:04.864" v="132" actId="26606"/>
          <ac:spMkLst>
            <pc:docMk/>
            <pc:sldMk cId="4279412249" sldId="257"/>
            <ac:spMk id="24" creationId="{B9403C7F-76AE-4587-92A2-D4E41EBE68BD}"/>
          </ac:spMkLst>
        </pc:spChg>
        <pc:spChg chg="add del">
          <ac:chgData name="VENU" userId="a38bdbf9cded726b" providerId="LiveId" clId="{BAAE188E-039C-4C1D-B61B-4926BD04C3F4}" dt="2023-05-07T18:07:04.864" v="132" actId="26606"/>
          <ac:spMkLst>
            <pc:docMk/>
            <pc:sldMk cId="4279412249" sldId="257"/>
            <ac:spMk id="26" creationId="{E3D76F19-B799-49A1-EB3B-2E6AFD96DB51}"/>
          </ac:spMkLst>
        </pc:spChg>
        <pc:spChg chg="add del">
          <ac:chgData name="VENU" userId="a38bdbf9cded726b" providerId="LiveId" clId="{BAAE188E-039C-4C1D-B61B-4926BD04C3F4}" dt="2023-05-07T18:07:09.781" v="134" actId="26606"/>
          <ac:spMkLst>
            <pc:docMk/>
            <pc:sldMk cId="4279412249" sldId="257"/>
            <ac:spMk id="30" creationId="{929448D9-8F1D-4CFE-93BA-E0272F0DBD6E}"/>
          </ac:spMkLst>
        </pc:spChg>
        <pc:spChg chg="add del">
          <ac:chgData name="VENU" userId="a38bdbf9cded726b" providerId="LiveId" clId="{BAAE188E-039C-4C1D-B61B-4926BD04C3F4}" dt="2023-05-07T18:07:09.781" v="134" actId="26606"/>
          <ac:spMkLst>
            <pc:docMk/>
            <pc:sldMk cId="4279412249" sldId="257"/>
            <ac:spMk id="31" creationId="{E3D76F19-B799-49A1-EB3B-2E6AFD96DB51}"/>
          </ac:spMkLst>
        </pc:spChg>
        <pc:spChg chg="add del">
          <ac:chgData name="VENU" userId="a38bdbf9cded726b" providerId="LiveId" clId="{BAAE188E-039C-4C1D-B61B-4926BD04C3F4}" dt="2023-05-07T18:27:32.451" v="321" actId="26606"/>
          <ac:spMkLst>
            <pc:docMk/>
            <pc:sldMk cId="4279412249" sldId="257"/>
            <ac:spMk id="36" creationId="{E6419F60-9469-4D44-868E-3CA3817DBA1D}"/>
          </ac:spMkLst>
        </pc:spChg>
        <pc:spChg chg="add del">
          <ac:chgData name="VENU" userId="a38bdbf9cded726b" providerId="LiveId" clId="{BAAE188E-039C-4C1D-B61B-4926BD04C3F4}" dt="2023-05-07T18:07:12.482" v="136" actId="26606"/>
          <ac:spMkLst>
            <pc:docMk/>
            <pc:sldMk cId="4279412249" sldId="257"/>
            <ac:spMk id="37" creationId="{B9403C7F-76AE-4587-92A2-D4E41EBE68BD}"/>
          </ac:spMkLst>
        </pc:spChg>
        <pc:spChg chg="add del">
          <ac:chgData name="VENU" userId="a38bdbf9cded726b" providerId="LiveId" clId="{BAAE188E-039C-4C1D-B61B-4926BD04C3F4}" dt="2023-05-07T18:07:12.482" v="136" actId="26606"/>
          <ac:spMkLst>
            <pc:docMk/>
            <pc:sldMk cId="4279412249" sldId="257"/>
            <ac:spMk id="39" creationId="{E3D76F19-B799-49A1-EB3B-2E6AFD96DB51}"/>
          </ac:spMkLst>
        </pc:spChg>
        <pc:spChg chg="add del">
          <ac:chgData name="VENU" userId="a38bdbf9cded726b" providerId="LiveId" clId="{BAAE188E-039C-4C1D-B61B-4926BD04C3F4}" dt="2023-05-07T18:27:32.451" v="321" actId="26606"/>
          <ac:spMkLst>
            <pc:docMk/>
            <pc:sldMk cId="4279412249" sldId="257"/>
            <ac:spMk id="41" creationId="{A3CF6F3D-089E-4C46-A15D-27A0B525A28E}"/>
          </ac:spMkLst>
        </pc:spChg>
        <pc:spChg chg="add del mod">
          <ac:chgData name="VENU" userId="a38bdbf9cded726b" providerId="LiveId" clId="{BAAE188E-039C-4C1D-B61B-4926BD04C3F4}" dt="2023-05-07T18:49:59.152" v="544" actId="26606"/>
          <ac:spMkLst>
            <pc:docMk/>
            <pc:sldMk cId="4279412249" sldId="257"/>
            <ac:spMk id="49" creationId="{9FF73172-BA06-FCE1-F73F-429C023F00F7}"/>
          </ac:spMkLst>
        </pc:spChg>
        <pc:grpChg chg="add del">
          <ac:chgData name="VENU" userId="a38bdbf9cded726b" providerId="LiveId" clId="{BAAE188E-039C-4C1D-B61B-4926BD04C3F4}" dt="2023-05-07T18:07:04.864" v="132" actId="26606"/>
          <ac:grpSpMkLst>
            <pc:docMk/>
            <pc:sldMk cId="4279412249" sldId="257"/>
            <ac:grpSpMk id="11" creationId="{D6C71778-3DDA-4748-AEBB-2A4B75016325}"/>
          </ac:grpSpMkLst>
        </pc:grpChg>
        <pc:grpChg chg="add del">
          <ac:chgData name="VENU" userId="a38bdbf9cded726b" providerId="LiveId" clId="{BAAE188E-039C-4C1D-B61B-4926BD04C3F4}" dt="2023-05-07T18:06:58.544" v="130" actId="26606"/>
          <ac:grpSpMkLst>
            <pc:docMk/>
            <pc:sldMk cId="4279412249" sldId="257"/>
            <ac:grpSpMk id="21" creationId="{0180A64C-1862-4B1B-8953-FA96DEE4C44F}"/>
          </ac:grpSpMkLst>
        </pc:grpChg>
        <pc:grpChg chg="add del">
          <ac:chgData name="VENU" userId="a38bdbf9cded726b" providerId="LiveId" clId="{BAAE188E-039C-4C1D-B61B-4926BD04C3F4}" dt="2023-05-07T18:09:36.580" v="145" actId="26606"/>
          <ac:grpSpMkLst>
            <pc:docMk/>
            <pc:sldMk cId="4279412249" sldId="257"/>
            <ac:grpSpMk id="23" creationId="{0180A64C-1862-4B1B-8953-FA96DEE4C44F}"/>
          </ac:grpSpMkLst>
        </pc:grpChg>
        <pc:grpChg chg="add del">
          <ac:chgData name="VENU" userId="a38bdbf9cded726b" providerId="LiveId" clId="{BAAE188E-039C-4C1D-B61B-4926BD04C3F4}" dt="2023-05-07T18:07:09.781" v="134" actId="26606"/>
          <ac:grpSpMkLst>
            <pc:docMk/>
            <pc:sldMk cId="4279412249" sldId="257"/>
            <ac:grpSpMk id="33" creationId="{94749DEA-AC6C-4834-A330-03A1796B8929}"/>
          </ac:grpSpMkLst>
        </pc:grpChg>
        <pc:grpChg chg="add del">
          <ac:chgData name="VENU" userId="a38bdbf9cded726b" providerId="LiveId" clId="{BAAE188E-039C-4C1D-B61B-4926BD04C3F4}" dt="2023-05-07T18:07:12.482" v="136" actId="26606"/>
          <ac:grpSpMkLst>
            <pc:docMk/>
            <pc:sldMk cId="4279412249" sldId="257"/>
            <ac:grpSpMk id="40" creationId="{D6C71778-3DDA-4748-AEBB-2A4B75016325}"/>
          </ac:grpSpMkLst>
        </pc:grpChg>
        <pc:grpChg chg="add del">
          <ac:chgData name="VENU" userId="a38bdbf9cded726b" providerId="LiveId" clId="{BAAE188E-039C-4C1D-B61B-4926BD04C3F4}" dt="2023-05-07T18:27:32.451" v="321" actId="26606"/>
          <ac:grpSpMkLst>
            <pc:docMk/>
            <pc:sldMk cId="4279412249" sldId="257"/>
            <ac:grpSpMk id="43" creationId="{D5DE9D45-335A-43DE-A422-9B6120B513E5}"/>
          </ac:grpSpMkLst>
        </pc:grpChg>
        <pc:graphicFrameChg chg="add del">
          <ac:chgData name="VENU" userId="a38bdbf9cded726b" providerId="LiveId" clId="{BAAE188E-039C-4C1D-B61B-4926BD04C3F4}" dt="2023-05-07T18:06:48.853" v="122" actId="26606"/>
          <ac:graphicFrameMkLst>
            <pc:docMk/>
            <pc:sldMk cId="4279412249" sldId="257"/>
            <ac:graphicFrameMk id="5" creationId="{F0BB992F-0C03-0F23-0C68-79B89DE27745}"/>
          </ac:graphicFrameMkLst>
        </pc:graphicFrameChg>
        <pc:graphicFrameChg chg="add del">
          <ac:chgData name="VENU" userId="a38bdbf9cded726b" providerId="LiveId" clId="{BAAE188E-039C-4C1D-B61B-4926BD04C3F4}" dt="2023-05-07T18:06:49.856" v="124" actId="26606"/>
          <ac:graphicFrameMkLst>
            <pc:docMk/>
            <pc:sldMk cId="4279412249" sldId="257"/>
            <ac:graphicFrameMk id="7" creationId="{E0B126EF-0C01-2AC3-8402-71155B36F260}"/>
          </ac:graphicFrameMkLst>
        </pc:graphicFrameChg>
        <pc:graphicFrameChg chg="add del">
          <ac:chgData name="VENU" userId="a38bdbf9cded726b" providerId="LiveId" clId="{BAAE188E-039C-4C1D-B61B-4926BD04C3F4}" dt="2023-05-07T18:09:38.617" v="147" actId="26606"/>
          <ac:graphicFrameMkLst>
            <pc:docMk/>
            <pc:sldMk cId="4279412249" sldId="257"/>
            <ac:graphicFrameMk id="29" creationId="{5542D5E1-5C67-1C3E-8CC3-773906ACDB6B}"/>
          </ac:graphicFrameMkLst>
        </pc:graphicFrameChg>
        <pc:graphicFrameChg chg="add del mod modGraphic">
          <ac:chgData name="VENU" userId="a38bdbf9cded726b" providerId="LiveId" clId="{BAAE188E-039C-4C1D-B61B-4926BD04C3F4}" dt="2023-05-07T18:29:26.876" v="341" actId="478"/>
          <ac:graphicFrameMkLst>
            <pc:docMk/>
            <pc:sldMk cId="4279412249" sldId="257"/>
            <ac:graphicFrameMk id="34" creationId="{E5DEA6ED-AA64-8EEB-9561-779E391BE928}"/>
          </ac:graphicFrameMkLst>
        </pc:graphicFrameChg>
        <pc:graphicFrameChg chg="add del mod">
          <ac:chgData name="VENU" userId="a38bdbf9cded726b" providerId="LiveId" clId="{BAAE188E-039C-4C1D-B61B-4926BD04C3F4}" dt="2023-05-07T18:07:26.289" v="139" actId="26606"/>
          <ac:graphicFrameMkLst>
            <pc:docMk/>
            <pc:sldMk cId="4279412249" sldId="257"/>
            <ac:graphicFrameMk id="44" creationId="{F0BB992F-0C03-0F23-0C68-79B89DE27745}"/>
          </ac:graphicFrameMkLst>
        </pc:graphicFrameChg>
        <pc:graphicFrameChg chg="add mod">
          <ac:chgData name="VENU" userId="a38bdbf9cded726b" providerId="LiveId" clId="{BAAE188E-039C-4C1D-B61B-4926BD04C3F4}" dt="2023-05-07T18:51:30.939" v="556"/>
          <ac:graphicFrameMkLst>
            <pc:docMk/>
            <pc:sldMk cId="4279412249" sldId="257"/>
            <ac:graphicFrameMk id="51" creationId="{DFECD289-ECD3-1F05-CE8E-AA3912827C20}"/>
          </ac:graphicFrameMkLst>
        </pc:graphicFrameChg>
        <pc:picChg chg="add del">
          <ac:chgData name="VENU" userId="a38bdbf9cded726b" providerId="LiveId" clId="{BAAE188E-039C-4C1D-B61B-4926BD04C3F4}" dt="2023-05-07T18:06:53.322" v="126" actId="26606"/>
          <ac:picMkLst>
            <pc:docMk/>
            <pc:sldMk cId="4279412249" sldId="257"/>
            <ac:picMk id="9" creationId="{8DB31426-E8C6-B981-0947-9EAB68027D47}"/>
          </ac:picMkLst>
        </pc:picChg>
        <pc:picChg chg="add del">
          <ac:chgData name="VENU" userId="a38bdbf9cded726b" providerId="LiveId" clId="{BAAE188E-039C-4C1D-B61B-4926BD04C3F4}" dt="2023-05-07T18:06:58.544" v="130" actId="26606"/>
          <ac:picMkLst>
            <pc:docMk/>
            <pc:sldMk cId="4279412249" sldId="257"/>
            <ac:picMk id="19" creationId="{883A0284-581D-A740-F71B-E8A6399FDB40}"/>
          </ac:picMkLst>
        </pc:picChg>
        <pc:picChg chg="add del">
          <ac:chgData name="VENU" userId="a38bdbf9cded726b" providerId="LiveId" clId="{BAAE188E-039C-4C1D-B61B-4926BD04C3F4}" dt="2023-05-07T18:09:36.580" v="145" actId="26606"/>
          <ac:picMkLst>
            <pc:docMk/>
            <pc:sldMk cId="4279412249" sldId="257"/>
            <ac:picMk id="22" creationId="{82467C87-D60A-9081-3EA1-DF2530B0CC7D}"/>
          </ac:picMkLst>
        </pc:picChg>
        <pc:picChg chg="add del">
          <ac:chgData name="VENU" userId="a38bdbf9cded726b" providerId="LiveId" clId="{BAAE188E-039C-4C1D-B61B-4926BD04C3F4}" dt="2023-05-07T18:07:04.864" v="132" actId="26606"/>
          <ac:picMkLst>
            <pc:docMk/>
            <pc:sldMk cId="4279412249" sldId="257"/>
            <ac:picMk id="25" creationId="{9E404573-EEBD-7D78-33F2-03DDA9E14CFA}"/>
          </ac:picMkLst>
        </pc:picChg>
        <pc:picChg chg="add del">
          <ac:chgData name="VENU" userId="a38bdbf9cded726b" providerId="LiveId" clId="{BAAE188E-039C-4C1D-B61B-4926BD04C3F4}" dt="2023-05-07T18:07:09.781" v="134" actId="26606"/>
          <ac:picMkLst>
            <pc:docMk/>
            <pc:sldMk cId="4279412249" sldId="257"/>
            <ac:picMk id="32" creationId="{F7288EE6-50E7-F5A3-C9B2-FAB2A10D43AF}"/>
          </ac:picMkLst>
        </pc:picChg>
        <pc:picChg chg="add del">
          <ac:chgData name="VENU" userId="a38bdbf9cded726b" providerId="LiveId" clId="{BAAE188E-039C-4C1D-B61B-4926BD04C3F4}" dt="2023-05-07T18:07:12.482" v="136" actId="26606"/>
          <ac:picMkLst>
            <pc:docMk/>
            <pc:sldMk cId="4279412249" sldId="257"/>
            <ac:picMk id="38" creationId="{9E404573-EEBD-7D78-33F2-03DDA9E14CFA}"/>
          </ac:picMkLst>
        </pc:picChg>
        <pc:picChg chg="add del">
          <ac:chgData name="VENU" userId="a38bdbf9cded726b" providerId="LiveId" clId="{BAAE188E-039C-4C1D-B61B-4926BD04C3F4}" dt="2023-05-07T18:28:23.754" v="336"/>
          <ac:picMkLst>
            <pc:docMk/>
            <pc:sldMk cId="4279412249" sldId="257"/>
            <ac:picMk id="2050" creationId="{D919AB54-4708-F7FE-CCE0-05761AAA1BB2}"/>
          </ac:picMkLst>
        </pc:picChg>
        <pc:picChg chg="add del mod">
          <ac:chgData name="VENU" userId="a38bdbf9cded726b" providerId="LiveId" clId="{BAAE188E-039C-4C1D-B61B-4926BD04C3F4}" dt="2023-05-07T18:28:23.481" v="335"/>
          <ac:picMkLst>
            <pc:docMk/>
            <pc:sldMk cId="4279412249" sldId="257"/>
            <ac:picMk id="2052" creationId="{7B83566F-976A-DD50-9CCB-CBCBE8C74B60}"/>
          </ac:picMkLst>
        </pc:picChg>
        <pc:picChg chg="add del mod">
          <ac:chgData name="VENU" userId="a38bdbf9cded726b" providerId="LiveId" clId="{BAAE188E-039C-4C1D-B61B-4926BD04C3F4}" dt="2023-05-07T18:28:23.195" v="334"/>
          <ac:picMkLst>
            <pc:docMk/>
            <pc:sldMk cId="4279412249" sldId="257"/>
            <ac:picMk id="2054" creationId="{5BF21FEC-BB4A-5EDD-CBF6-87D34457E004}"/>
          </ac:picMkLst>
        </pc:picChg>
      </pc:sldChg>
      <pc:sldChg chg="modSp mod">
        <pc:chgData name="VENU" userId="a38bdbf9cded726b" providerId="LiveId" clId="{BAAE188E-039C-4C1D-B61B-4926BD04C3F4}" dt="2023-05-07T19:24:51.769" v="816" actId="207"/>
        <pc:sldMkLst>
          <pc:docMk/>
          <pc:sldMk cId="2581598083" sldId="258"/>
        </pc:sldMkLst>
        <pc:spChg chg="mod">
          <ac:chgData name="VENU" userId="a38bdbf9cded726b" providerId="LiveId" clId="{BAAE188E-039C-4C1D-B61B-4926BD04C3F4}" dt="2023-05-07T19:24:51.769" v="816" actId="207"/>
          <ac:spMkLst>
            <pc:docMk/>
            <pc:sldMk cId="2581598083" sldId="258"/>
            <ac:spMk id="2" creationId="{46323596-436A-4B7C-76EE-112DA98933F2}"/>
          </ac:spMkLst>
        </pc:spChg>
        <pc:spChg chg="mod">
          <ac:chgData name="VENU" userId="a38bdbf9cded726b" providerId="LiveId" clId="{BAAE188E-039C-4C1D-B61B-4926BD04C3F4}" dt="2023-05-07T18:53:01.786" v="568" actId="207"/>
          <ac:spMkLst>
            <pc:docMk/>
            <pc:sldMk cId="2581598083" sldId="258"/>
            <ac:spMk id="3" creationId="{7DA13745-A574-F194-82C5-64F8DCC8F0A0}"/>
          </ac:spMkLst>
        </pc:spChg>
        <pc:picChg chg="mod">
          <ac:chgData name="VENU" userId="a38bdbf9cded726b" providerId="LiveId" clId="{BAAE188E-039C-4C1D-B61B-4926BD04C3F4}" dt="2023-05-07T18:52:32.637" v="564" actId="14100"/>
          <ac:picMkLst>
            <pc:docMk/>
            <pc:sldMk cId="2581598083" sldId="258"/>
            <ac:picMk id="7" creationId="{BC740A10-2B5E-6F2B-F037-76E4EF5A0D4B}"/>
          </ac:picMkLst>
        </pc:picChg>
      </pc:sldChg>
      <pc:sldChg chg="addSp delSp modSp mod setBg">
        <pc:chgData name="VENU" userId="a38bdbf9cded726b" providerId="LiveId" clId="{BAAE188E-039C-4C1D-B61B-4926BD04C3F4}" dt="2023-05-07T19:24:56.127" v="817" actId="207"/>
        <pc:sldMkLst>
          <pc:docMk/>
          <pc:sldMk cId="2186237144" sldId="259"/>
        </pc:sldMkLst>
        <pc:spChg chg="mod ord">
          <ac:chgData name="VENU" userId="a38bdbf9cded726b" providerId="LiveId" clId="{BAAE188E-039C-4C1D-B61B-4926BD04C3F4}" dt="2023-05-07T19:24:56.127" v="817" actId="207"/>
          <ac:spMkLst>
            <pc:docMk/>
            <pc:sldMk cId="2186237144" sldId="259"/>
            <ac:spMk id="2" creationId="{A52723FF-1CEE-1666-8333-89CEBC5BFB12}"/>
          </ac:spMkLst>
        </pc:spChg>
        <pc:spChg chg="mod">
          <ac:chgData name="VENU" userId="a38bdbf9cded726b" providerId="LiveId" clId="{BAAE188E-039C-4C1D-B61B-4926BD04C3F4}" dt="2023-05-07T18:53:59.183" v="574" actId="1076"/>
          <ac:spMkLst>
            <pc:docMk/>
            <pc:sldMk cId="2186237144" sldId="259"/>
            <ac:spMk id="3" creationId="{E2FAAE5C-3F24-36A1-7A93-35C9F8FC9D94}"/>
          </ac:spMkLst>
        </pc:spChg>
        <pc:spChg chg="add del">
          <ac:chgData name="VENU" userId="a38bdbf9cded726b" providerId="LiveId" clId="{BAAE188E-039C-4C1D-B61B-4926BD04C3F4}" dt="2023-05-07T18:24:05.364" v="279" actId="26606"/>
          <ac:spMkLst>
            <pc:docMk/>
            <pc:sldMk cId="2186237144" sldId="259"/>
            <ac:spMk id="9" creationId="{B9403C7F-76AE-4587-92A2-D4E41EBE68BD}"/>
          </ac:spMkLst>
        </pc:spChg>
        <pc:spChg chg="add del">
          <ac:chgData name="VENU" userId="a38bdbf9cded726b" providerId="LiveId" clId="{BAAE188E-039C-4C1D-B61B-4926BD04C3F4}" dt="2023-05-07T18:24:05.364" v="279" actId="26606"/>
          <ac:spMkLst>
            <pc:docMk/>
            <pc:sldMk cId="2186237144" sldId="259"/>
            <ac:spMk id="21" creationId="{8F4E830A-06F9-4EAA-9E65-110CF2421798}"/>
          </ac:spMkLst>
        </pc:spChg>
        <pc:spChg chg="add del">
          <ac:chgData name="VENU" userId="a38bdbf9cded726b" providerId="LiveId" clId="{BAAE188E-039C-4C1D-B61B-4926BD04C3F4}" dt="2023-05-07T18:24:04.751" v="278" actId="26606"/>
          <ac:spMkLst>
            <pc:docMk/>
            <pc:sldMk cId="2186237144" sldId="259"/>
            <ac:spMk id="26" creationId="{B9403C7F-76AE-4587-92A2-D4E41EBE68BD}"/>
          </ac:spMkLst>
        </pc:spChg>
        <pc:grpChg chg="add del">
          <ac:chgData name="VENU" userId="a38bdbf9cded726b" providerId="LiveId" clId="{BAAE188E-039C-4C1D-B61B-4926BD04C3F4}" dt="2023-05-07T18:24:05.364" v="279" actId="26606"/>
          <ac:grpSpMkLst>
            <pc:docMk/>
            <pc:sldMk cId="2186237144" sldId="259"/>
            <ac:grpSpMk id="11" creationId="{D6C71778-3DDA-4748-AEBB-2A4B75016325}"/>
          </ac:grpSpMkLst>
        </pc:grpChg>
        <pc:grpChg chg="add del">
          <ac:chgData name="VENU" userId="a38bdbf9cded726b" providerId="LiveId" clId="{BAAE188E-039C-4C1D-B61B-4926BD04C3F4}" dt="2023-05-07T18:24:04.751" v="278" actId="26606"/>
          <ac:grpSpMkLst>
            <pc:docMk/>
            <pc:sldMk cId="2186237144" sldId="259"/>
            <ac:grpSpMk id="28" creationId="{D6C71778-3DDA-4748-AEBB-2A4B75016325}"/>
          </ac:grpSpMkLst>
        </pc:grpChg>
        <pc:picChg chg="add mod ord">
          <ac:chgData name="VENU" userId="a38bdbf9cded726b" providerId="LiveId" clId="{BAAE188E-039C-4C1D-B61B-4926BD04C3F4}" dt="2023-05-07T18:24:05.364" v="279" actId="26606"/>
          <ac:picMkLst>
            <pc:docMk/>
            <pc:sldMk cId="2186237144" sldId="259"/>
            <ac:picMk id="5" creationId="{7DB0A4CD-6F19-E631-F1BC-9CEAC5601EE9}"/>
          </ac:picMkLst>
        </pc:picChg>
      </pc:sldChg>
      <pc:sldChg chg="addSp delSp modSp mod setBg">
        <pc:chgData name="VENU" userId="a38bdbf9cded726b" providerId="LiveId" clId="{BAAE188E-039C-4C1D-B61B-4926BD04C3F4}" dt="2023-05-07T19:24:41.268" v="815" actId="207"/>
        <pc:sldMkLst>
          <pc:docMk/>
          <pc:sldMk cId="1157932468" sldId="260"/>
        </pc:sldMkLst>
        <pc:spChg chg="mod">
          <ac:chgData name="VENU" userId="a38bdbf9cded726b" providerId="LiveId" clId="{BAAE188E-039C-4C1D-B61B-4926BD04C3F4}" dt="2023-05-07T19:24:41.268" v="815" actId="207"/>
          <ac:spMkLst>
            <pc:docMk/>
            <pc:sldMk cId="1157932468" sldId="260"/>
            <ac:spMk id="2" creationId="{A056DBDE-9D46-BB55-200E-22BBEAF0770D}"/>
          </ac:spMkLst>
        </pc:spChg>
        <pc:spChg chg="add del mod">
          <ac:chgData name="VENU" userId="a38bdbf9cded726b" providerId="LiveId" clId="{BAAE188E-039C-4C1D-B61B-4926BD04C3F4}" dt="2023-05-07T19:01:36.913" v="613" actId="26606"/>
          <ac:spMkLst>
            <pc:docMk/>
            <pc:sldMk cId="1157932468" sldId="260"/>
            <ac:spMk id="3" creationId="{2FD1629E-6E4B-F193-2CBB-EEC33B55B742}"/>
          </ac:spMkLst>
        </pc:spChg>
        <pc:spChg chg="add del">
          <ac:chgData name="VENU" userId="a38bdbf9cded726b" providerId="LiveId" clId="{BAAE188E-039C-4C1D-B61B-4926BD04C3F4}" dt="2023-05-07T18:12:36.997" v="155" actId="26606"/>
          <ac:spMkLst>
            <pc:docMk/>
            <pc:sldMk cId="1157932468" sldId="260"/>
            <ac:spMk id="9" creationId="{8F4E830A-06F9-4EAA-9E65-110CF2421798}"/>
          </ac:spMkLst>
        </pc:spChg>
        <pc:spChg chg="add del">
          <ac:chgData name="VENU" userId="a38bdbf9cded726b" providerId="LiveId" clId="{BAAE188E-039C-4C1D-B61B-4926BD04C3F4}" dt="2023-05-07T18:12:44.926" v="157" actId="26606"/>
          <ac:spMkLst>
            <pc:docMk/>
            <pc:sldMk cId="1157932468" sldId="260"/>
            <ac:spMk id="17" creationId="{929448D9-8F1D-4CFE-93BA-E0272F0DBD6E}"/>
          </ac:spMkLst>
        </pc:spChg>
        <pc:spChg chg="add del">
          <ac:chgData name="VENU" userId="a38bdbf9cded726b" providerId="LiveId" clId="{BAAE188E-039C-4C1D-B61B-4926BD04C3F4}" dt="2023-05-07T18:13:57.951" v="197" actId="26606"/>
          <ac:spMkLst>
            <pc:docMk/>
            <pc:sldMk cId="1157932468" sldId="260"/>
            <ac:spMk id="20" creationId="{8F4E830A-06F9-4EAA-9E65-110CF2421798}"/>
          </ac:spMkLst>
        </pc:spChg>
        <pc:spChg chg="add del">
          <ac:chgData name="VENU" userId="a38bdbf9cded726b" providerId="LiveId" clId="{BAAE188E-039C-4C1D-B61B-4926BD04C3F4}" dt="2023-05-07T18:13:53.021" v="194" actId="26606"/>
          <ac:spMkLst>
            <pc:docMk/>
            <pc:sldMk cId="1157932468" sldId="260"/>
            <ac:spMk id="24" creationId="{929448D9-8F1D-4CFE-93BA-E0272F0DBD6E}"/>
          </ac:spMkLst>
        </pc:spChg>
        <pc:spChg chg="add del">
          <ac:chgData name="VENU" userId="a38bdbf9cded726b" providerId="LiveId" clId="{BAAE188E-039C-4C1D-B61B-4926BD04C3F4}" dt="2023-05-07T18:13:17.863" v="164" actId="26606"/>
          <ac:spMkLst>
            <pc:docMk/>
            <pc:sldMk cId="1157932468" sldId="260"/>
            <ac:spMk id="27" creationId="{8735A508-2662-409F-B5A3-AEA22CE92AD9}"/>
          </ac:spMkLst>
        </pc:spChg>
        <pc:spChg chg="add del">
          <ac:chgData name="VENU" userId="a38bdbf9cded726b" providerId="LiveId" clId="{BAAE188E-039C-4C1D-B61B-4926BD04C3F4}" dt="2023-05-07T18:13:17.863" v="164" actId="26606"/>
          <ac:spMkLst>
            <pc:docMk/>
            <pc:sldMk cId="1157932468" sldId="260"/>
            <ac:spMk id="29" creationId="{CB8B592B-E5AA-4055-8CB3-6AEDB35AD4E5}"/>
          </ac:spMkLst>
        </pc:spChg>
        <pc:spChg chg="add del">
          <ac:chgData name="VENU" userId="a38bdbf9cded726b" providerId="LiveId" clId="{BAAE188E-039C-4C1D-B61B-4926BD04C3F4}" dt="2023-05-07T18:13:57.922" v="196" actId="26606"/>
          <ac:spMkLst>
            <pc:docMk/>
            <pc:sldMk cId="1157932468" sldId="260"/>
            <ac:spMk id="37" creationId="{8735A508-2662-409F-B5A3-AEA22CE92AD9}"/>
          </ac:spMkLst>
        </pc:spChg>
        <pc:spChg chg="add del">
          <ac:chgData name="VENU" userId="a38bdbf9cded726b" providerId="LiveId" clId="{BAAE188E-039C-4C1D-B61B-4926BD04C3F4}" dt="2023-05-07T18:13:18.678" v="166" actId="26606"/>
          <ac:spMkLst>
            <pc:docMk/>
            <pc:sldMk cId="1157932468" sldId="260"/>
            <ac:spMk id="38" creationId="{8F4E830A-06F9-4EAA-9E65-110CF2421798}"/>
          </ac:spMkLst>
        </pc:spChg>
        <pc:spChg chg="add del">
          <ac:chgData name="VENU" userId="a38bdbf9cded726b" providerId="LiveId" clId="{BAAE188E-039C-4C1D-B61B-4926BD04C3F4}" dt="2023-05-07T18:13:57.922" v="196" actId="26606"/>
          <ac:spMkLst>
            <pc:docMk/>
            <pc:sldMk cId="1157932468" sldId="260"/>
            <ac:spMk id="40" creationId="{CB8B592B-E5AA-4055-8CB3-6AEDB35AD4E5}"/>
          </ac:spMkLst>
        </pc:spChg>
        <pc:spChg chg="add del">
          <ac:chgData name="VENU" userId="a38bdbf9cded726b" providerId="LiveId" clId="{BAAE188E-039C-4C1D-B61B-4926BD04C3F4}" dt="2023-05-07T18:13:24.489" v="168" actId="26606"/>
          <ac:spMkLst>
            <pc:docMk/>
            <pc:sldMk cId="1157932468" sldId="260"/>
            <ac:spMk id="42" creationId="{8F4E830A-06F9-4EAA-9E65-110CF2421798}"/>
          </ac:spMkLst>
        </pc:spChg>
        <pc:spChg chg="add del">
          <ac:chgData name="VENU" userId="a38bdbf9cded726b" providerId="LiveId" clId="{BAAE188E-039C-4C1D-B61B-4926BD04C3F4}" dt="2023-05-07T19:02:32.885" v="618" actId="26606"/>
          <ac:spMkLst>
            <pc:docMk/>
            <pc:sldMk cId="1157932468" sldId="260"/>
            <ac:spMk id="43" creationId="{8F4E830A-06F9-4EAA-9E65-110CF2421798}"/>
          </ac:spMkLst>
        </pc:spChg>
        <pc:spChg chg="add del">
          <ac:chgData name="VENU" userId="a38bdbf9cded726b" providerId="LiveId" clId="{BAAE188E-039C-4C1D-B61B-4926BD04C3F4}" dt="2023-05-07T18:13:25.273" v="170" actId="26606"/>
          <ac:spMkLst>
            <pc:docMk/>
            <pc:sldMk cId="1157932468" sldId="260"/>
            <ac:spMk id="44" creationId="{8735A508-2662-409F-B5A3-AEA22CE92AD9}"/>
          </ac:spMkLst>
        </pc:spChg>
        <pc:spChg chg="add del">
          <ac:chgData name="VENU" userId="a38bdbf9cded726b" providerId="LiveId" clId="{BAAE188E-039C-4C1D-B61B-4926BD04C3F4}" dt="2023-05-07T18:13:25.273" v="170" actId="26606"/>
          <ac:spMkLst>
            <pc:docMk/>
            <pc:sldMk cId="1157932468" sldId="260"/>
            <ac:spMk id="45" creationId="{CB8B592B-E5AA-4055-8CB3-6AEDB35AD4E5}"/>
          </ac:spMkLst>
        </pc:spChg>
        <pc:spChg chg="add del">
          <ac:chgData name="VENU" userId="a38bdbf9cded726b" providerId="LiveId" clId="{BAAE188E-039C-4C1D-B61B-4926BD04C3F4}" dt="2023-05-07T18:54:23.748" v="576" actId="26606"/>
          <ac:spMkLst>
            <pc:docMk/>
            <pc:sldMk cId="1157932468" sldId="260"/>
            <ac:spMk id="47" creationId="{E09CCB3F-DBCE-4964-9E34-8C5DE80EF4B5}"/>
          </ac:spMkLst>
        </pc:spChg>
        <pc:spChg chg="add del">
          <ac:chgData name="VENU" userId="a38bdbf9cded726b" providerId="LiveId" clId="{BAAE188E-039C-4C1D-B61B-4926BD04C3F4}" dt="2023-05-07T18:13:35.732" v="172" actId="26606"/>
          <ac:spMkLst>
            <pc:docMk/>
            <pc:sldMk cId="1157932468" sldId="260"/>
            <ac:spMk id="48" creationId="{B9403C7F-76AE-4587-92A2-D4E41EBE68BD}"/>
          </ac:spMkLst>
        </pc:spChg>
        <pc:spChg chg="add del">
          <ac:chgData name="VENU" userId="a38bdbf9cded726b" providerId="LiveId" clId="{BAAE188E-039C-4C1D-B61B-4926BD04C3F4}" dt="2023-05-07T18:54:23.748" v="576" actId="26606"/>
          <ac:spMkLst>
            <pc:docMk/>
            <pc:sldMk cId="1157932468" sldId="260"/>
            <ac:spMk id="50" creationId="{1DFF944F-74BA-483A-82C0-64E3AAF4AE98}"/>
          </ac:spMkLst>
        </pc:spChg>
        <pc:spChg chg="add del">
          <ac:chgData name="VENU" userId="a38bdbf9cded726b" providerId="LiveId" clId="{BAAE188E-039C-4C1D-B61B-4926BD04C3F4}" dt="2023-05-07T18:59:43.641" v="589" actId="26606"/>
          <ac:spMkLst>
            <pc:docMk/>
            <pc:sldMk cId="1157932468" sldId="260"/>
            <ac:spMk id="55" creationId="{E09CCB3F-DBCE-4964-9E34-8C5DE80EF4B5}"/>
          </ac:spMkLst>
        </pc:spChg>
        <pc:spChg chg="add del">
          <ac:chgData name="VENU" userId="a38bdbf9cded726b" providerId="LiveId" clId="{BAAE188E-039C-4C1D-B61B-4926BD04C3F4}" dt="2023-05-07T18:13:37.914" v="176" actId="26606"/>
          <ac:spMkLst>
            <pc:docMk/>
            <pc:sldMk cId="1157932468" sldId="260"/>
            <ac:spMk id="56" creationId="{89220CFE-A3C6-448E-A8C7-CEAED9325576}"/>
          </ac:spMkLst>
        </pc:spChg>
        <pc:spChg chg="add del">
          <ac:chgData name="VENU" userId="a38bdbf9cded726b" providerId="LiveId" clId="{BAAE188E-039C-4C1D-B61B-4926BD04C3F4}" dt="2023-05-07T18:13:37.914" v="176" actId="26606"/>
          <ac:spMkLst>
            <pc:docMk/>
            <pc:sldMk cId="1157932468" sldId="260"/>
            <ac:spMk id="57" creationId="{2E91ED80-632C-4328-8E5C-0CAF33E77C7E}"/>
          </ac:spMkLst>
        </pc:spChg>
        <pc:spChg chg="add del">
          <ac:chgData name="VENU" userId="a38bdbf9cded726b" providerId="LiveId" clId="{BAAE188E-039C-4C1D-B61B-4926BD04C3F4}" dt="2023-05-07T18:59:43.641" v="589" actId="26606"/>
          <ac:spMkLst>
            <pc:docMk/>
            <pc:sldMk cId="1157932468" sldId="260"/>
            <ac:spMk id="59" creationId="{1DFF944F-74BA-483A-82C0-64E3AAF4AE98}"/>
          </ac:spMkLst>
        </pc:spChg>
        <pc:spChg chg="add del">
          <ac:chgData name="VENU" userId="a38bdbf9cded726b" providerId="LiveId" clId="{BAAE188E-039C-4C1D-B61B-4926BD04C3F4}" dt="2023-05-07T18:13:41.301" v="178" actId="26606"/>
          <ac:spMkLst>
            <pc:docMk/>
            <pc:sldMk cId="1157932468" sldId="260"/>
            <ac:spMk id="60" creationId="{BADDD09E-8094-4188-9090-C1C7840FE719}"/>
          </ac:spMkLst>
        </pc:spChg>
        <pc:spChg chg="add del">
          <ac:chgData name="VENU" userId="a38bdbf9cded726b" providerId="LiveId" clId="{BAAE188E-039C-4C1D-B61B-4926BD04C3F4}" dt="2023-05-07T18:13:41.301" v="178" actId="26606"/>
          <ac:spMkLst>
            <pc:docMk/>
            <pc:sldMk cId="1157932468" sldId="260"/>
            <ac:spMk id="61" creationId="{C58F6CE0-025D-40A5-AEF1-00954E3F986B}"/>
          </ac:spMkLst>
        </pc:spChg>
        <pc:spChg chg="add del">
          <ac:chgData name="VENU" userId="a38bdbf9cded726b" providerId="LiveId" clId="{BAAE188E-039C-4C1D-B61B-4926BD04C3F4}" dt="2023-05-07T18:13:42.346" v="180" actId="26606"/>
          <ac:spMkLst>
            <pc:docMk/>
            <pc:sldMk cId="1157932468" sldId="260"/>
            <ac:spMk id="64" creationId="{8735A508-2662-409F-B5A3-AEA22CE92AD9}"/>
          </ac:spMkLst>
        </pc:spChg>
        <pc:spChg chg="add del">
          <ac:chgData name="VENU" userId="a38bdbf9cded726b" providerId="LiveId" clId="{BAAE188E-039C-4C1D-B61B-4926BD04C3F4}" dt="2023-05-07T18:13:42.346" v="180" actId="26606"/>
          <ac:spMkLst>
            <pc:docMk/>
            <pc:sldMk cId="1157932468" sldId="260"/>
            <ac:spMk id="65" creationId="{CB8B592B-E5AA-4055-8CB3-6AEDB35AD4E5}"/>
          </ac:spMkLst>
        </pc:spChg>
        <pc:spChg chg="add del">
          <ac:chgData name="VENU" userId="a38bdbf9cded726b" providerId="LiveId" clId="{BAAE188E-039C-4C1D-B61B-4926BD04C3F4}" dt="2023-05-07T19:02:25.715" v="615" actId="26606"/>
          <ac:spMkLst>
            <pc:docMk/>
            <pc:sldMk cId="1157932468" sldId="260"/>
            <ac:spMk id="67" creationId="{929448D9-8F1D-4CFE-93BA-E0272F0DBD6E}"/>
          </ac:spMkLst>
        </pc:spChg>
        <pc:spChg chg="add del">
          <ac:chgData name="VENU" userId="a38bdbf9cded726b" providerId="LiveId" clId="{BAAE188E-039C-4C1D-B61B-4926BD04C3F4}" dt="2023-05-07T18:13:43.146" v="182" actId="26606"/>
          <ac:spMkLst>
            <pc:docMk/>
            <pc:sldMk cId="1157932468" sldId="260"/>
            <ac:spMk id="68" creationId="{8F4E830A-06F9-4EAA-9E65-110CF2421798}"/>
          </ac:spMkLst>
        </pc:spChg>
        <pc:spChg chg="add del">
          <ac:chgData name="VENU" userId="a38bdbf9cded726b" providerId="LiveId" clId="{BAAE188E-039C-4C1D-B61B-4926BD04C3F4}" dt="2023-05-07T18:13:44.778" v="184" actId="26606"/>
          <ac:spMkLst>
            <pc:docMk/>
            <pc:sldMk cId="1157932468" sldId="260"/>
            <ac:spMk id="70" creationId="{8F4E830A-06F9-4EAA-9E65-110CF2421798}"/>
          </ac:spMkLst>
        </pc:spChg>
        <pc:spChg chg="add">
          <ac:chgData name="VENU" userId="a38bdbf9cded726b" providerId="LiveId" clId="{BAAE188E-039C-4C1D-B61B-4926BD04C3F4}" dt="2023-05-07T19:02:32.885" v="618" actId="26606"/>
          <ac:spMkLst>
            <pc:docMk/>
            <pc:sldMk cId="1157932468" sldId="260"/>
            <ac:spMk id="73" creationId="{929448D9-8F1D-4CFE-93BA-E0272F0DBD6E}"/>
          </ac:spMkLst>
        </pc:spChg>
        <pc:spChg chg="add del">
          <ac:chgData name="VENU" userId="a38bdbf9cded726b" providerId="LiveId" clId="{BAAE188E-039C-4C1D-B61B-4926BD04C3F4}" dt="2023-05-07T18:13:45.337" v="186" actId="26606"/>
          <ac:spMkLst>
            <pc:docMk/>
            <pc:sldMk cId="1157932468" sldId="260"/>
            <ac:spMk id="74" creationId="{8735A508-2662-409F-B5A3-AEA22CE92AD9}"/>
          </ac:spMkLst>
        </pc:spChg>
        <pc:spChg chg="add del">
          <ac:chgData name="VENU" userId="a38bdbf9cded726b" providerId="LiveId" clId="{BAAE188E-039C-4C1D-B61B-4926BD04C3F4}" dt="2023-05-07T18:13:45.337" v="186" actId="26606"/>
          <ac:spMkLst>
            <pc:docMk/>
            <pc:sldMk cId="1157932468" sldId="260"/>
            <ac:spMk id="75" creationId="{CB8B592B-E5AA-4055-8CB3-6AEDB35AD4E5}"/>
          </ac:spMkLst>
        </pc:spChg>
        <pc:spChg chg="add del">
          <ac:chgData name="VENU" userId="a38bdbf9cded726b" providerId="LiveId" clId="{BAAE188E-039C-4C1D-B61B-4926BD04C3F4}" dt="2023-05-07T18:13:46.970" v="188" actId="26606"/>
          <ac:spMkLst>
            <pc:docMk/>
            <pc:sldMk cId="1157932468" sldId="260"/>
            <ac:spMk id="78" creationId="{B9403C7F-76AE-4587-92A2-D4E41EBE68BD}"/>
          </ac:spMkLst>
        </pc:spChg>
        <pc:spChg chg="add del">
          <ac:chgData name="VENU" userId="a38bdbf9cded726b" providerId="LiveId" clId="{BAAE188E-039C-4C1D-B61B-4926BD04C3F4}" dt="2023-05-07T19:02:29.972" v="617" actId="26606"/>
          <ac:spMkLst>
            <pc:docMk/>
            <pc:sldMk cId="1157932468" sldId="260"/>
            <ac:spMk id="84" creationId="{E09CCB3F-DBCE-4964-9E34-8C5DE80EF4B5}"/>
          </ac:spMkLst>
        </pc:spChg>
        <pc:spChg chg="add del">
          <ac:chgData name="VENU" userId="a38bdbf9cded726b" providerId="LiveId" clId="{BAAE188E-039C-4C1D-B61B-4926BD04C3F4}" dt="2023-05-07T19:02:29.972" v="617" actId="26606"/>
          <ac:spMkLst>
            <pc:docMk/>
            <pc:sldMk cId="1157932468" sldId="260"/>
            <ac:spMk id="85" creationId="{1DFF944F-74BA-483A-82C0-64E3AAF4AE98}"/>
          </ac:spMkLst>
        </pc:spChg>
        <pc:grpChg chg="add del">
          <ac:chgData name="VENU" userId="a38bdbf9cded726b" providerId="LiveId" clId="{BAAE188E-039C-4C1D-B61B-4926BD04C3F4}" dt="2023-05-07T18:12:44.926" v="157" actId="26606"/>
          <ac:grpSpMkLst>
            <pc:docMk/>
            <pc:sldMk cId="1157932468" sldId="260"/>
            <ac:grpSpMk id="11" creationId="{94749DEA-AC6C-4834-A330-03A1796B8929}"/>
          </ac:grpSpMkLst>
        </pc:grpChg>
        <pc:grpChg chg="add del">
          <ac:chgData name="VENU" userId="a38bdbf9cded726b" providerId="LiveId" clId="{BAAE188E-039C-4C1D-B61B-4926BD04C3F4}" dt="2023-05-07T18:13:57.951" v="197" actId="26606"/>
          <ac:grpSpMkLst>
            <pc:docMk/>
            <pc:sldMk cId="1157932468" sldId="260"/>
            <ac:grpSpMk id="22" creationId="{24B32265-D526-44B2-B82E-8977DFEFB457}"/>
          </ac:grpSpMkLst>
        </pc:grpChg>
        <pc:grpChg chg="add del">
          <ac:chgData name="VENU" userId="a38bdbf9cded726b" providerId="LiveId" clId="{BAAE188E-039C-4C1D-B61B-4926BD04C3F4}" dt="2023-05-07T18:13:53.021" v="194" actId="26606"/>
          <ac:grpSpMkLst>
            <pc:docMk/>
            <pc:sldMk cId="1157932468" sldId="260"/>
            <ac:grpSpMk id="25" creationId="{94749DEA-AC6C-4834-A330-03A1796B8929}"/>
          </ac:grpSpMkLst>
        </pc:grpChg>
        <pc:grpChg chg="add del">
          <ac:chgData name="VENU" userId="a38bdbf9cded726b" providerId="LiveId" clId="{BAAE188E-039C-4C1D-B61B-4926BD04C3F4}" dt="2023-05-07T18:13:17.863" v="164" actId="26606"/>
          <ac:grpSpMkLst>
            <pc:docMk/>
            <pc:sldMk cId="1157932468" sldId="260"/>
            <ac:grpSpMk id="31" creationId="{6E8443E6-406A-4E9D-BBDF-18D82C7E570C}"/>
          </ac:grpSpMkLst>
        </pc:grpChg>
        <pc:grpChg chg="add del">
          <ac:chgData name="VENU" userId="a38bdbf9cded726b" providerId="LiveId" clId="{BAAE188E-039C-4C1D-B61B-4926BD04C3F4}" dt="2023-05-07T18:13:18.678" v="166" actId="26606"/>
          <ac:grpSpMkLst>
            <pc:docMk/>
            <pc:sldMk cId="1157932468" sldId="260"/>
            <ac:grpSpMk id="39" creationId="{24B32265-D526-44B2-B82E-8977DFEFB457}"/>
          </ac:grpSpMkLst>
        </pc:grpChg>
        <pc:grpChg chg="add del">
          <ac:chgData name="VENU" userId="a38bdbf9cded726b" providerId="LiveId" clId="{BAAE188E-039C-4C1D-B61B-4926BD04C3F4}" dt="2023-05-07T18:13:57.922" v="196" actId="26606"/>
          <ac:grpSpMkLst>
            <pc:docMk/>
            <pc:sldMk cId="1157932468" sldId="260"/>
            <ac:grpSpMk id="41" creationId="{6E8443E6-406A-4E9D-BBDF-18D82C7E570C}"/>
          </ac:grpSpMkLst>
        </pc:grpChg>
        <pc:grpChg chg="add del">
          <ac:chgData name="VENU" userId="a38bdbf9cded726b" providerId="LiveId" clId="{BAAE188E-039C-4C1D-B61B-4926BD04C3F4}" dt="2023-05-07T18:13:25.273" v="170" actId="26606"/>
          <ac:grpSpMkLst>
            <pc:docMk/>
            <pc:sldMk cId="1157932468" sldId="260"/>
            <ac:grpSpMk id="46" creationId="{6E8443E6-406A-4E9D-BBDF-18D82C7E570C}"/>
          </ac:grpSpMkLst>
        </pc:grpChg>
        <pc:grpChg chg="add del">
          <ac:chgData name="VENU" userId="a38bdbf9cded726b" providerId="LiveId" clId="{BAAE188E-039C-4C1D-B61B-4926BD04C3F4}" dt="2023-05-07T18:13:35.732" v="172" actId="26606"/>
          <ac:grpSpMkLst>
            <pc:docMk/>
            <pc:sldMk cId="1157932468" sldId="260"/>
            <ac:grpSpMk id="49" creationId="{D6C71778-3DDA-4748-AEBB-2A4B75016325}"/>
          </ac:grpSpMkLst>
        </pc:grpChg>
        <pc:grpChg chg="add del">
          <ac:chgData name="VENU" userId="a38bdbf9cded726b" providerId="LiveId" clId="{BAAE188E-039C-4C1D-B61B-4926BD04C3F4}" dt="2023-05-07T18:54:23.748" v="576" actId="26606"/>
          <ac:grpSpMkLst>
            <pc:docMk/>
            <pc:sldMk cId="1157932468" sldId="260"/>
            <ac:grpSpMk id="51" creationId="{A9733A91-F958-4629-801A-3F6F1E09AD64}"/>
          </ac:grpSpMkLst>
        </pc:grpChg>
        <pc:grpChg chg="add del">
          <ac:chgData name="VENU" userId="a38bdbf9cded726b" providerId="LiveId" clId="{BAAE188E-039C-4C1D-B61B-4926BD04C3F4}" dt="2023-05-07T18:13:36.874" v="174" actId="26606"/>
          <ac:grpSpMkLst>
            <pc:docMk/>
            <pc:sldMk cId="1157932468" sldId="260"/>
            <ac:grpSpMk id="52" creationId="{6B975FEB-EB22-4265-87DB-98C8B1A03E61}"/>
          </ac:grpSpMkLst>
        </pc:grpChg>
        <pc:grpChg chg="add del">
          <ac:chgData name="VENU" userId="a38bdbf9cded726b" providerId="LiveId" clId="{BAAE188E-039C-4C1D-B61B-4926BD04C3F4}" dt="2023-05-07T18:13:37.914" v="176" actId="26606"/>
          <ac:grpSpMkLst>
            <pc:docMk/>
            <pc:sldMk cId="1157932468" sldId="260"/>
            <ac:grpSpMk id="58" creationId="{13A271B6-83F2-4E87-A6AD-450F042D3D0C}"/>
          </ac:grpSpMkLst>
        </pc:grpChg>
        <pc:grpChg chg="add del">
          <ac:chgData name="VENU" userId="a38bdbf9cded726b" providerId="LiveId" clId="{BAAE188E-039C-4C1D-B61B-4926BD04C3F4}" dt="2023-05-07T18:13:41.301" v="178" actId="26606"/>
          <ac:grpSpMkLst>
            <pc:docMk/>
            <pc:sldMk cId="1157932468" sldId="260"/>
            <ac:grpSpMk id="62" creationId="{D8025A22-9C86-4108-A289-BD5650A8EAEA}"/>
          </ac:grpSpMkLst>
        </pc:grpChg>
        <pc:grpChg chg="add del">
          <ac:chgData name="VENU" userId="a38bdbf9cded726b" providerId="LiveId" clId="{BAAE188E-039C-4C1D-B61B-4926BD04C3F4}" dt="2023-05-07T19:02:29.972" v="617" actId="26606"/>
          <ac:grpSpMkLst>
            <pc:docMk/>
            <pc:sldMk cId="1157932468" sldId="260"/>
            <ac:grpSpMk id="63" creationId="{A9733A91-F958-4629-801A-3F6F1E09AD64}"/>
          </ac:grpSpMkLst>
        </pc:grpChg>
        <pc:grpChg chg="add del">
          <ac:chgData name="VENU" userId="a38bdbf9cded726b" providerId="LiveId" clId="{BAAE188E-039C-4C1D-B61B-4926BD04C3F4}" dt="2023-05-07T18:13:42.346" v="180" actId="26606"/>
          <ac:grpSpMkLst>
            <pc:docMk/>
            <pc:sldMk cId="1157932468" sldId="260"/>
            <ac:grpSpMk id="66" creationId="{6E8443E6-406A-4E9D-BBDF-18D82C7E570C}"/>
          </ac:grpSpMkLst>
        </pc:grpChg>
        <pc:grpChg chg="add del">
          <ac:chgData name="VENU" userId="a38bdbf9cded726b" providerId="LiveId" clId="{BAAE188E-039C-4C1D-B61B-4926BD04C3F4}" dt="2023-05-07T18:59:43.641" v="589" actId="26606"/>
          <ac:grpSpMkLst>
            <pc:docMk/>
            <pc:sldMk cId="1157932468" sldId="260"/>
            <ac:grpSpMk id="69" creationId="{A9733A91-F958-4629-801A-3F6F1E09AD64}"/>
          </ac:grpSpMkLst>
        </pc:grpChg>
        <pc:grpChg chg="add del">
          <ac:chgData name="VENU" userId="a38bdbf9cded726b" providerId="LiveId" clId="{BAAE188E-039C-4C1D-B61B-4926BD04C3F4}" dt="2023-05-07T18:13:44.778" v="184" actId="26606"/>
          <ac:grpSpMkLst>
            <pc:docMk/>
            <pc:sldMk cId="1157932468" sldId="260"/>
            <ac:grpSpMk id="71" creationId="{24B32265-D526-44B2-B82E-8977DFEFB457}"/>
          </ac:grpSpMkLst>
        </pc:grpChg>
        <pc:grpChg chg="add del">
          <ac:chgData name="VENU" userId="a38bdbf9cded726b" providerId="LiveId" clId="{BAAE188E-039C-4C1D-B61B-4926BD04C3F4}" dt="2023-05-07T19:02:25.715" v="615" actId="26606"/>
          <ac:grpSpMkLst>
            <pc:docMk/>
            <pc:sldMk cId="1157932468" sldId="260"/>
            <ac:grpSpMk id="72" creationId="{94749DEA-AC6C-4834-A330-03A1796B8929}"/>
          </ac:grpSpMkLst>
        </pc:grpChg>
        <pc:grpChg chg="add del">
          <ac:chgData name="VENU" userId="a38bdbf9cded726b" providerId="LiveId" clId="{BAAE188E-039C-4C1D-B61B-4926BD04C3F4}" dt="2023-05-07T18:13:45.337" v="186" actId="26606"/>
          <ac:grpSpMkLst>
            <pc:docMk/>
            <pc:sldMk cId="1157932468" sldId="260"/>
            <ac:grpSpMk id="76" creationId="{6E8443E6-406A-4E9D-BBDF-18D82C7E570C}"/>
          </ac:grpSpMkLst>
        </pc:grpChg>
        <pc:grpChg chg="add">
          <ac:chgData name="VENU" userId="a38bdbf9cded726b" providerId="LiveId" clId="{BAAE188E-039C-4C1D-B61B-4926BD04C3F4}" dt="2023-05-07T19:02:32.885" v="618" actId="26606"/>
          <ac:grpSpMkLst>
            <pc:docMk/>
            <pc:sldMk cId="1157932468" sldId="260"/>
            <ac:grpSpMk id="77" creationId="{94749DEA-AC6C-4834-A330-03A1796B8929}"/>
          </ac:grpSpMkLst>
        </pc:grpChg>
        <pc:grpChg chg="add del">
          <ac:chgData name="VENU" userId="a38bdbf9cded726b" providerId="LiveId" clId="{BAAE188E-039C-4C1D-B61B-4926BD04C3F4}" dt="2023-05-07T18:13:46.970" v="188" actId="26606"/>
          <ac:grpSpMkLst>
            <pc:docMk/>
            <pc:sldMk cId="1157932468" sldId="260"/>
            <ac:grpSpMk id="79" creationId="{D6C71778-3DDA-4748-AEBB-2A4B75016325}"/>
          </ac:grpSpMkLst>
        </pc:grpChg>
        <pc:grpChg chg="add del">
          <ac:chgData name="VENU" userId="a38bdbf9cded726b" providerId="LiveId" clId="{BAAE188E-039C-4C1D-B61B-4926BD04C3F4}" dt="2023-05-07T19:00:59.067" v="602" actId="26606"/>
          <ac:grpSpMkLst>
            <pc:docMk/>
            <pc:sldMk cId="1157932468" sldId="260"/>
            <ac:grpSpMk id="80" creationId="{6B975FEB-EB22-4265-87DB-98C8B1A03E61}"/>
          </ac:grpSpMkLst>
        </pc:grpChg>
        <pc:graphicFrameChg chg="add del mod modGraphic">
          <ac:chgData name="VENU" userId="a38bdbf9cded726b" providerId="LiveId" clId="{BAAE188E-039C-4C1D-B61B-4926BD04C3F4}" dt="2023-05-07T19:01:05.440" v="610" actId="26606"/>
          <ac:graphicFrameMkLst>
            <pc:docMk/>
            <pc:sldMk cId="1157932468" sldId="260"/>
            <ac:graphicFrameMk id="53" creationId="{42550439-F019-10DB-FE32-1492D32E7712}"/>
          </ac:graphicFrameMkLst>
        </pc:graphicFrameChg>
        <pc:graphicFrameChg chg="add mod modGraphic">
          <ac:chgData name="VENU" userId="a38bdbf9cded726b" providerId="LiveId" clId="{BAAE188E-039C-4C1D-B61B-4926BD04C3F4}" dt="2023-05-07T19:06:19.738" v="659" actId="20577"/>
          <ac:graphicFrameMkLst>
            <pc:docMk/>
            <pc:sldMk cId="1157932468" sldId="260"/>
            <ac:graphicFrameMk id="54" creationId="{A696127F-A118-F3E4-0017-D5DC16FA6771}"/>
          </ac:graphicFrameMkLst>
        </pc:graphicFrameChg>
        <pc:picChg chg="add del">
          <ac:chgData name="VENU" userId="a38bdbf9cded726b" providerId="LiveId" clId="{BAAE188E-039C-4C1D-B61B-4926BD04C3F4}" dt="2023-05-07T18:12:36.997" v="155" actId="26606"/>
          <ac:picMkLst>
            <pc:docMk/>
            <pc:sldMk cId="1157932468" sldId="260"/>
            <ac:picMk id="5" creationId="{70B08417-D2D9-8C52-4AA9-1358114BE77B}"/>
          </ac:picMkLst>
        </pc:picChg>
        <pc:picChg chg="add del">
          <ac:chgData name="VENU" userId="a38bdbf9cded726b" providerId="LiveId" clId="{BAAE188E-039C-4C1D-B61B-4926BD04C3F4}" dt="2023-05-07T18:12:44.926" v="157" actId="26606"/>
          <ac:picMkLst>
            <pc:docMk/>
            <pc:sldMk cId="1157932468" sldId="260"/>
            <ac:picMk id="18" creationId="{C7622D25-E4BC-ADDB-B1FF-9EE8EAD4E806}"/>
          </ac:picMkLst>
        </pc:picChg>
        <pc:picChg chg="add mod ord">
          <ac:chgData name="VENU" userId="a38bdbf9cded726b" providerId="LiveId" clId="{BAAE188E-039C-4C1D-B61B-4926BD04C3F4}" dt="2023-05-07T19:02:32.885" v="618" actId="26606"/>
          <ac:picMkLst>
            <pc:docMk/>
            <pc:sldMk cId="1157932468" sldId="260"/>
            <ac:picMk id="21" creationId="{5937956E-E875-0444-2D56-9DC8D32145B1}"/>
          </ac:picMkLst>
        </pc:picChg>
      </pc:sldChg>
      <pc:sldChg chg="addSp delSp modSp mod setBg setClrOvrMap">
        <pc:chgData name="VENU" userId="a38bdbf9cded726b" providerId="LiveId" clId="{BAAE188E-039C-4C1D-B61B-4926BD04C3F4}" dt="2023-05-07T19:25:01.674" v="818" actId="207"/>
        <pc:sldMkLst>
          <pc:docMk/>
          <pc:sldMk cId="2900162220" sldId="261"/>
        </pc:sldMkLst>
        <pc:spChg chg="mod">
          <ac:chgData name="VENU" userId="a38bdbf9cded726b" providerId="LiveId" clId="{BAAE188E-039C-4C1D-B61B-4926BD04C3F4}" dt="2023-05-07T19:25:01.674" v="818" actId="207"/>
          <ac:spMkLst>
            <pc:docMk/>
            <pc:sldMk cId="2900162220" sldId="261"/>
            <ac:spMk id="2" creationId="{24C4305F-4FF7-9FBF-B97E-C3AE2B75E7D2}"/>
          </ac:spMkLst>
        </pc:spChg>
        <pc:spChg chg="add del mod">
          <ac:chgData name="VENU" userId="a38bdbf9cded726b" providerId="LiveId" clId="{BAAE188E-039C-4C1D-B61B-4926BD04C3F4}" dt="2023-05-07T19:07:45.973" v="670" actId="26606"/>
          <ac:spMkLst>
            <pc:docMk/>
            <pc:sldMk cId="2900162220" sldId="261"/>
            <ac:spMk id="3" creationId="{56BEF1FA-7332-901D-E398-3A8A3C94EFD8}"/>
          </ac:spMkLst>
        </pc:spChg>
        <pc:spChg chg="add del">
          <ac:chgData name="VENU" userId="a38bdbf9cded726b" providerId="LiveId" clId="{BAAE188E-039C-4C1D-B61B-4926BD04C3F4}" dt="2023-05-07T18:35:02.015" v="362" actId="26606"/>
          <ac:spMkLst>
            <pc:docMk/>
            <pc:sldMk cId="2900162220" sldId="261"/>
            <ac:spMk id="9" creationId="{7AE45261-7584-4688-A4A3-724AC140F401}"/>
          </ac:spMkLst>
        </pc:spChg>
        <pc:spChg chg="add del">
          <ac:chgData name="VENU" userId="a38bdbf9cded726b" providerId="LiveId" clId="{BAAE188E-039C-4C1D-B61B-4926BD04C3F4}" dt="2023-05-07T18:35:02.015" v="362" actId="26606"/>
          <ac:spMkLst>
            <pc:docMk/>
            <pc:sldMk cId="2900162220" sldId="261"/>
            <ac:spMk id="11" creationId="{6A3DF0D0-07D5-4FAC-A12C-923E178CCB54}"/>
          </ac:spMkLst>
        </pc:spChg>
        <pc:spChg chg="add">
          <ac:chgData name="VENU" userId="a38bdbf9cded726b" providerId="LiveId" clId="{BAAE188E-039C-4C1D-B61B-4926BD04C3F4}" dt="2023-05-07T19:08:11.227" v="671" actId="26606"/>
          <ac:spMkLst>
            <pc:docMk/>
            <pc:sldMk cId="2900162220" sldId="261"/>
            <ac:spMk id="23" creationId="{D2600CBB-0CF8-4237-8491-B7864363D2AE}"/>
          </ac:spMkLst>
        </pc:spChg>
        <pc:spChg chg="add">
          <ac:chgData name="VENU" userId="a38bdbf9cded726b" providerId="LiveId" clId="{BAAE188E-039C-4C1D-B61B-4926BD04C3F4}" dt="2023-05-07T19:08:11.227" v="671" actId="26606"/>
          <ac:spMkLst>
            <pc:docMk/>
            <pc:sldMk cId="2900162220" sldId="261"/>
            <ac:spMk id="25" creationId="{E4CBBC1E-991D-4CF9-BCA5-AB1496871411}"/>
          </ac:spMkLst>
        </pc:spChg>
        <pc:grpChg chg="add del">
          <ac:chgData name="VENU" userId="a38bdbf9cded726b" providerId="LiveId" clId="{BAAE188E-039C-4C1D-B61B-4926BD04C3F4}" dt="2023-05-07T18:35:02.015" v="362" actId="26606"/>
          <ac:grpSpMkLst>
            <pc:docMk/>
            <pc:sldMk cId="2900162220" sldId="261"/>
            <ac:grpSpMk id="13" creationId="{1EEF4727-6B5C-4FA7-968D-912F35A4CAE1}"/>
          </ac:grpSpMkLst>
        </pc:grpChg>
        <pc:graphicFrameChg chg="add del">
          <ac:chgData name="VENU" userId="a38bdbf9cded726b" providerId="LiveId" clId="{BAAE188E-039C-4C1D-B61B-4926BD04C3F4}" dt="2023-05-07T18:24:08.412" v="281" actId="26606"/>
          <ac:graphicFrameMkLst>
            <pc:docMk/>
            <pc:sldMk cId="2900162220" sldId="261"/>
            <ac:graphicFrameMk id="5" creationId="{CD5F54A7-9F01-D059-29E6-378F8D58964D}"/>
          </ac:graphicFrameMkLst>
        </pc:graphicFrameChg>
        <pc:graphicFrameChg chg="add del">
          <ac:chgData name="VENU" userId="a38bdbf9cded726b" providerId="LiveId" clId="{BAAE188E-039C-4C1D-B61B-4926BD04C3F4}" dt="2023-05-07T18:35:02.015" v="362" actId="26606"/>
          <ac:graphicFrameMkLst>
            <pc:docMk/>
            <pc:sldMk cId="2900162220" sldId="261"/>
            <ac:graphicFrameMk id="6" creationId="{4F9A177B-FE47-9DC5-563A-4CF6B776F50A}"/>
          </ac:graphicFrameMkLst>
        </pc:graphicFrameChg>
        <pc:graphicFrameChg chg="add del">
          <ac:chgData name="VENU" userId="a38bdbf9cded726b" providerId="LiveId" clId="{BAAE188E-039C-4C1D-B61B-4926BD04C3F4}" dt="2023-05-07T19:07:27.195" v="661" actId="26606"/>
          <ac:graphicFrameMkLst>
            <pc:docMk/>
            <pc:sldMk cId="2900162220" sldId="261"/>
            <ac:graphicFrameMk id="7" creationId="{1E95EC53-E2CD-3F0E-B298-B16AA59A3EBE}"/>
          </ac:graphicFrameMkLst>
        </pc:graphicFrameChg>
        <pc:graphicFrameChg chg="add del">
          <ac:chgData name="VENU" userId="a38bdbf9cded726b" providerId="LiveId" clId="{BAAE188E-039C-4C1D-B61B-4926BD04C3F4}" dt="2023-05-07T19:07:33.424" v="663" actId="26606"/>
          <ac:graphicFrameMkLst>
            <pc:docMk/>
            <pc:sldMk cId="2900162220" sldId="261"/>
            <ac:graphicFrameMk id="10" creationId="{7C55EDA4-8DF2-4D61-4BAD-9165516D892A}"/>
          </ac:graphicFrameMkLst>
        </pc:graphicFrameChg>
        <pc:graphicFrameChg chg="add del">
          <ac:chgData name="VENU" userId="a38bdbf9cded726b" providerId="LiveId" clId="{BAAE188E-039C-4C1D-B61B-4926BD04C3F4}" dt="2023-05-07T19:07:41.354" v="665" actId="26606"/>
          <ac:graphicFrameMkLst>
            <pc:docMk/>
            <pc:sldMk cId="2900162220" sldId="261"/>
            <ac:graphicFrameMk id="12" creationId="{1E95EC53-E2CD-3F0E-B298-B16AA59A3EBE}"/>
          </ac:graphicFrameMkLst>
        </pc:graphicFrameChg>
        <pc:graphicFrameChg chg="add del">
          <ac:chgData name="VENU" userId="a38bdbf9cded726b" providerId="LiveId" clId="{BAAE188E-039C-4C1D-B61B-4926BD04C3F4}" dt="2023-05-07T19:07:43.355" v="667" actId="26606"/>
          <ac:graphicFrameMkLst>
            <pc:docMk/>
            <pc:sldMk cId="2900162220" sldId="261"/>
            <ac:graphicFrameMk id="14" creationId="{7C55EDA4-8DF2-4D61-4BAD-9165516D892A}"/>
          </ac:graphicFrameMkLst>
        </pc:graphicFrameChg>
        <pc:graphicFrameChg chg="add del">
          <ac:chgData name="VENU" userId="a38bdbf9cded726b" providerId="LiveId" clId="{BAAE188E-039C-4C1D-B61B-4926BD04C3F4}" dt="2023-05-07T19:07:45.931" v="669" actId="26606"/>
          <ac:graphicFrameMkLst>
            <pc:docMk/>
            <pc:sldMk cId="2900162220" sldId="261"/>
            <ac:graphicFrameMk id="16" creationId="{26134FE3-3A89-6D03-5DC2-97AD1AE3F4C6}"/>
          </ac:graphicFrameMkLst>
        </pc:graphicFrameChg>
        <pc:graphicFrameChg chg="add mod modGraphic">
          <ac:chgData name="VENU" userId="a38bdbf9cded726b" providerId="LiveId" clId="{BAAE188E-039C-4C1D-B61B-4926BD04C3F4}" dt="2023-05-07T19:10:37.360" v="690" actId="255"/>
          <ac:graphicFrameMkLst>
            <pc:docMk/>
            <pc:sldMk cId="2900162220" sldId="261"/>
            <ac:graphicFrameMk id="18" creationId="{6733262F-A286-B1AB-F814-07ABD50124E3}"/>
          </ac:graphicFrameMkLst>
        </pc:graphicFrameChg>
      </pc:sldChg>
      <pc:sldChg chg="addSp delSp modSp mod setBg">
        <pc:chgData name="VENU" userId="a38bdbf9cded726b" providerId="LiveId" clId="{BAAE188E-039C-4C1D-B61B-4926BD04C3F4}" dt="2023-05-07T19:25:07.994" v="819" actId="207"/>
        <pc:sldMkLst>
          <pc:docMk/>
          <pc:sldMk cId="467753313" sldId="262"/>
        </pc:sldMkLst>
        <pc:spChg chg="mod">
          <ac:chgData name="VENU" userId="a38bdbf9cded726b" providerId="LiveId" clId="{BAAE188E-039C-4C1D-B61B-4926BD04C3F4}" dt="2023-05-07T19:25:07.994" v="819" actId="207"/>
          <ac:spMkLst>
            <pc:docMk/>
            <pc:sldMk cId="467753313" sldId="262"/>
            <ac:spMk id="2" creationId="{CDD6B860-64F0-9CED-3D56-1133AE8DF44A}"/>
          </ac:spMkLst>
        </pc:spChg>
        <pc:spChg chg="add del mod">
          <ac:chgData name="VENU" userId="a38bdbf9cded726b" providerId="LiveId" clId="{BAAE188E-039C-4C1D-B61B-4926BD04C3F4}" dt="2023-05-07T18:38:45.366" v="391" actId="26606"/>
          <ac:spMkLst>
            <pc:docMk/>
            <pc:sldMk cId="467753313" sldId="262"/>
            <ac:spMk id="3" creationId="{F11D678E-D77F-14EE-146F-2B87F53DDA9F}"/>
          </ac:spMkLst>
        </pc:spChg>
        <pc:spChg chg="add del">
          <ac:chgData name="VENU" userId="a38bdbf9cded726b" providerId="LiveId" clId="{BAAE188E-039C-4C1D-B61B-4926BD04C3F4}" dt="2023-05-07T18:37:43.939" v="377" actId="26606"/>
          <ac:spMkLst>
            <pc:docMk/>
            <pc:sldMk cId="467753313" sldId="262"/>
            <ac:spMk id="9" creationId="{8F4E830A-06F9-4EAA-9E65-110CF2421798}"/>
          </ac:spMkLst>
        </pc:spChg>
        <pc:grpChg chg="add del">
          <ac:chgData name="VENU" userId="a38bdbf9cded726b" providerId="LiveId" clId="{BAAE188E-039C-4C1D-B61B-4926BD04C3F4}" dt="2023-05-07T18:37:43.939" v="377" actId="26606"/>
          <ac:grpSpMkLst>
            <pc:docMk/>
            <pc:sldMk cId="467753313" sldId="262"/>
            <ac:grpSpMk id="11" creationId="{24B32265-D526-44B2-B82E-8977DFEFB457}"/>
          </ac:grpSpMkLst>
        </pc:grpChg>
        <pc:graphicFrameChg chg="add del">
          <ac:chgData name="VENU" userId="a38bdbf9cded726b" providerId="LiveId" clId="{BAAE188E-039C-4C1D-B61B-4926BD04C3F4}" dt="2023-05-07T18:38:45.338" v="390" actId="26606"/>
          <ac:graphicFrameMkLst>
            <pc:docMk/>
            <pc:sldMk cId="467753313" sldId="262"/>
            <ac:graphicFrameMk id="6" creationId="{AF7867C6-7CA7-A0C8-39B5-4DCFAEF2DFA0}"/>
          </ac:graphicFrameMkLst>
        </pc:graphicFrameChg>
        <pc:graphicFrameChg chg="add mod">
          <ac:chgData name="VENU" userId="a38bdbf9cded726b" providerId="LiveId" clId="{BAAE188E-039C-4C1D-B61B-4926BD04C3F4}" dt="2023-05-07T19:11:35.229" v="696" actId="255"/>
          <ac:graphicFrameMkLst>
            <pc:docMk/>
            <pc:sldMk cId="467753313" sldId="262"/>
            <ac:graphicFrameMk id="8" creationId="{0D36967D-16C8-AD3A-BE5F-94708EC9BDC2}"/>
          </ac:graphicFrameMkLst>
        </pc:graphicFrameChg>
        <pc:picChg chg="add del">
          <ac:chgData name="VENU" userId="a38bdbf9cded726b" providerId="LiveId" clId="{BAAE188E-039C-4C1D-B61B-4926BD04C3F4}" dt="2023-05-07T18:37:43.939" v="377" actId="26606"/>
          <ac:picMkLst>
            <pc:docMk/>
            <pc:sldMk cId="467753313" sldId="262"/>
            <ac:picMk id="5" creationId="{31B4EB2D-BA2D-4517-2B8C-62798337F1BE}"/>
          </ac:picMkLst>
        </pc:picChg>
        <pc:picChg chg="add del">
          <ac:chgData name="VENU" userId="a38bdbf9cded726b" providerId="LiveId" clId="{BAAE188E-039C-4C1D-B61B-4926BD04C3F4}" dt="2023-05-07T18:36:47.116" v="372" actId="26606"/>
          <ac:picMkLst>
            <pc:docMk/>
            <pc:sldMk cId="467753313" sldId="262"/>
            <ac:picMk id="7" creationId="{746CC3E0-2C1C-B612-E0EE-4661843E4817}"/>
          </ac:picMkLst>
        </pc:picChg>
      </pc:sldChg>
      <pc:sldChg chg="addSp delSp modSp mod setBg">
        <pc:chgData name="VENU" userId="a38bdbf9cded726b" providerId="LiveId" clId="{BAAE188E-039C-4C1D-B61B-4926BD04C3F4}" dt="2023-05-07T19:25:13.392" v="820" actId="207"/>
        <pc:sldMkLst>
          <pc:docMk/>
          <pc:sldMk cId="2750966652" sldId="263"/>
        </pc:sldMkLst>
        <pc:spChg chg="mod">
          <ac:chgData name="VENU" userId="a38bdbf9cded726b" providerId="LiveId" clId="{BAAE188E-039C-4C1D-B61B-4926BD04C3F4}" dt="2023-05-07T19:25:13.392" v="820" actId="207"/>
          <ac:spMkLst>
            <pc:docMk/>
            <pc:sldMk cId="2750966652" sldId="263"/>
            <ac:spMk id="2" creationId="{1A562A7F-BA69-D1FF-1CF8-5564C9DD3FE6}"/>
          </ac:spMkLst>
        </pc:spChg>
        <pc:spChg chg="mod ord">
          <ac:chgData name="VENU" userId="a38bdbf9cded726b" providerId="LiveId" clId="{BAAE188E-039C-4C1D-B61B-4926BD04C3F4}" dt="2023-05-07T19:13:23.941" v="713" actId="26606"/>
          <ac:spMkLst>
            <pc:docMk/>
            <pc:sldMk cId="2750966652" sldId="263"/>
            <ac:spMk id="3" creationId="{DF8E5602-E9D9-46A6-7263-A877E4603712}"/>
          </ac:spMkLst>
        </pc:spChg>
        <pc:spChg chg="add del">
          <ac:chgData name="VENU" userId="a38bdbf9cded726b" providerId="LiveId" clId="{BAAE188E-039C-4C1D-B61B-4926BD04C3F4}" dt="2023-05-07T19:13:23.941" v="713" actId="26606"/>
          <ac:spMkLst>
            <pc:docMk/>
            <pc:sldMk cId="2750966652" sldId="263"/>
            <ac:spMk id="9" creationId="{929448D9-8F1D-4CFE-93BA-E0272F0DBD6E}"/>
          </ac:spMkLst>
        </pc:spChg>
        <pc:spChg chg="add del">
          <ac:chgData name="VENU" userId="a38bdbf9cded726b" providerId="LiveId" clId="{BAAE188E-039C-4C1D-B61B-4926BD04C3F4}" dt="2023-05-07T19:13:23.941" v="713" actId="26606"/>
          <ac:spMkLst>
            <pc:docMk/>
            <pc:sldMk cId="2750966652" sldId="263"/>
            <ac:spMk id="21" creationId="{89220CFE-A3C6-448E-A8C7-CEAED9325576}"/>
          </ac:spMkLst>
        </pc:spChg>
        <pc:spChg chg="add del">
          <ac:chgData name="VENU" userId="a38bdbf9cded726b" providerId="LiveId" clId="{BAAE188E-039C-4C1D-B61B-4926BD04C3F4}" dt="2023-05-07T19:13:23.941" v="713" actId="26606"/>
          <ac:spMkLst>
            <pc:docMk/>
            <pc:sldMk cId="2750966652" sldId="263"/>
            <ac:spMk id="23" creationId="{2E91ED80-632C-4328-8E5C-0CAF33E77C7E}"/>
          </ac:spMkLst>
        </pc:spChg>
        <pc:grpChg chg="add del">
          <ac:chgData name="VENU" userId="a38bdbf9cded726b" providerId="LiveId" clId="{BAAE188E-039C-4C1D-B61B-4926BD04C3F4}" dt="2023-05-07T19:13:23.941" v="713" actId="26606"/>
          <ac:grpSpMkLst>
            <pc:docMk/>
            <pc:sldMk cId="2750966652" sldId="263"/>
            <ac:grpSpMk id="11" creationId="{94749DEA-AC6C-4834-A330-03A1796B8929}"/>
          </ac:grpSpMkLst>
        </pc:grpChg>
        <pc:grpChg chg="add del">
          <ac:chgData name="VENU" userId="a38bdbf9cded726b" providerId="LiveId" clId="{BAAE188E-039C-4C1D-B61B-4926BD04C3F4}" dt="2023-05-07T19:13:23.941" v="713" actId="26606"/>
          <ac:grpSpMkLst>
            <pc:docMk/>
            <pc:sldMk cId="2750966652" sldId="263"/>
            <ac:grpSpMk id="25" creationId="{13A271B6-83F2-4E87-A6AD-450F042D3D0C}"/>
          </ac:grpSpMkLst>
        </pc:grpChg>
        <pc:picChg chg="add mod">
          <ac:chgData name="VENU" userId="a38bdbf9cded726b" providerId="LiveId" clId="{BAAE188E-039C-4C1D-B61B-4926BD04C3F4}" dt="2023-05-07T19:13:23.941" v="713" actId="26606"/>
          <ac:picMkLst>
            <pc:docMk/>
            <pc:sldMk cId="2750966652" sldId="263"/>
            <ac:picMk id="5" creationId="{B4352FB8-1A11-C509-09AC-5EAD95E80AD4}"/>
          </ac:picMkLst>
        </pc:picChg>
      </pc:sldChg>
      <pc:sldChg chg="addSp modSp mod setBg">
        <pc:chgData name="VENU" userId="a38bdbf9cded726b" providerId="LiveId" clId="{BAAE188E-039C-4C1D-B61B-4926BD04C3F4}" dt="2023-05-07T19:25:18.500" v="821" actId="207"/>
        <pc:sldMkLst>
          <pc:docMk/>
          <pc:sldMk cId="3332594307" sldId="264"/>
        </pc:sldMkLst>
        <pc:spChg chg="mod">
          <ac:chgData name="VENU" userId="a38bdbf9cded726b" providerId="LiveId" clId="{BAAE188E-039C-4C1D-B61B-4926BD04C3F4}" dt="2023-05-07T19:25:18.500" v="821" actId="207"/>
          <ac:spMkLst>
            <pc:docMk/>
            <pc:sldMk cId="3332594307" sldId="264"/>
            <ac:spMk id="2" creationId="{E16061BA-D442-4E71-CE6B-CB1D8786339C}"/>
          </ac:spMkLst>
        </pc:spChg>
        <pc:spChg chg="mod">
          <ac:chgData name="VENU" userId="a38bdbf9cded726b" providerId="LiveId" clId="{BAAE188E-039C-4C1D-B61B-4926BD04C3F4}" dt="2023-05-07T19:14:03.177" v="720" actId="207"/>
          <ac:spMkLst>
            <pc:docMk/>
            <pc:sldMk cId="3332594307" sldId="264"/>
            <ac:spMk id="3" creationId="{08DF2854-7C20-6757-D469-BE6AB11DA313}"/>
          </ac:spMkLst>
        </pc:spChg>
        <pc:spChg chg="add">
          <ac:chgData name="VENU" userId="a38bdbf9cded726b" providerId="LiveId" clId="{BAAE188E-039C-4C1D-B61B-4926BD04C3F4}" dt="2023-05-07T18:42:14.062" v="410" actId="26606"/>
          <ac:spMkLst>
            <pc:docMk/>
            <pc:sldMk cId="3332594307" sldId="264"/>
            <ac:spMk id="9" creationId="{B9403C7F-76AE-4587-92A2-D4E41EBE68BD}"/>
          </ac:spMkLst>
        </pc:spChg>
        <pc:grpChg chg="add">
          <ac:chgData name="VENU" userId="a38bdbf9cded726b" providerId="LiveId" clId="{BAAE188E-039C-4C1D-B61B-4926BD04C3F4}" dt="2023-05-07T18:42:14.062" v="410" actId="26606"/>
          <ac:grpSpMkLst>
            <pc:docMk/>
            <pc:sldMk cId="3332594307" sldId="264"/>
            <ac:grpSpMk id="11" creationId="{D6C71778-3DDA-4748-AEBB-2A4B75016325}"/>
          </ac:grpSpMkLst>
        </pc:grpChg>
        <pc:picChg chg="add">
          <ac:chgData name="VENU" userId="a38bdbf9cded726b" providerId="LiveId" clId="{BAAE188E-039C-4C1D-B61B-4926BD04C3F4}" dt="2023-05-07T18:42:14.062" v="410" actId="26606"/>
          <ac:picMkLst>
            <pc:docMk/>
            <pc:sldMk cId="3332594307" sldId="264"/>
            <ac:picMk id="5" creationId="{79FF4754-4CD4-233B-38A3-A336B3E2DB99}"/>
          </ac:picMkLst>
        </pc:picChg>
      </pc:sldChg>
      <pc:sldChg chg="addSp delSp modSp add del mod">
        <pc:chgData name="VENU" userId="a38bdbf9cded726b" providerId="LiveId" clId="{BAAE188E-039C-4C1D-B61B-4926BD04C3F4}" dt="2023-05-07T18:35:05.951" v="363" actId="47"/>
        <pc:sldMkLst>
          <pc:docMk/>
          <pc:sldMk cId="3534037609" sldId="265"/>
        </pc:sldMkLst>
        <pc:spChg chg="add del mod">
          <ac:chgData name="VENU" userId="a38bdbf9cded726b" providerId="LiveId" clId="{BAAE188E-039C-4C1D-B61B-4926BD04C3F4}" dt="2023-05-07T18:34:26.975" v="354" actId="21"/>
          <ac:spMkLst>
            <pc:docMk/>
            <pc:sldMk cId="3534037609" sldId="265"/>
            <ac:spMk id="3" creationId="{56BEF1FA-7332-901D-E398-3A8A3C94EFD8}"/>
          </ac:spMkLst>
        </pc:spChg>
        <pc:graphicFrameChg chg="add del">
          <ac:chgData name="VENU" userId="a38bdbf9cded726b" providerId="LiveId" clId="{BAAE188E-039C-4C1D-B61B-4926BD04C3F4}" dt="2023-05-07T18:24:06.577" v="280" actId="26606"/>
          <ac:graphicFrameMkLst>
            <pc:docMk/>
            <pc:sldMk cId="3534037609" sldId="265"/>
            <ac:graphicFrameMk id="5" creationId="{B15604E3-2D65-A3C2-01D7-469E4C98FDD0}"/>
          </ac:graphicFrameMkLst>
        </pc:graphicFrameChg>
      </pc:sldChg>
      <pc:sldChg chg="addSp delSp modSp new mod setBg setClrOvrMap">
        <pc:chgData name="VENU" userId="a38bdbf9cded726b" providerId="LiveId" clId="{BAAE188E-039C-4C1D-B61B-4926BD04C3F4}" dt="2023-05-07T19:29:24.981" v="841" actId="207"/>
        <pc:sldMkLst>
          <pc:docMk/>
          <pc:sldMk cId="657616577" sldId="266"/>
        </pc:sldMkLst>
        <pc:spChg chg="del mod">
          <ac:chgData name="VENU" userId="a38bdbf9cded726b" providerId="LiveId" clId="{BAAE188E-039C-4C1D-B61B-4926BD04C3F4}" dt="2023-05-07T19:16:22.394" v="730" actId="478"/>
          <ac:spMkLst>
            <pc:docMk/>
            <pc:sldMk cId="657616577" sldId="266"/>
            <ac:spMk id="2" creationId="{7A9244CF-C84E-1BB8-9167-9789BB390A0D}"/>
          </ac:spMkLst>
        </pc:spChg>
        <pc:spChg chg="mod ord">
          <ac:chgData name="VENU" userId="a38bdbf9cded726b" providerId="LiveId" clId="{BAAE188E-039C-4C1D-B61B-4926BD04C3F4}" dt="2023-05-07T19:29:24.981" v="841" actId="207"/>
          <ac:spMkLst>
            <pc:docMk/>
            <pc:sldMk cId="657616577" sldId="266"/>
            <ac:spMk id="3" creationId="{AD149878-C841-D01C-F9B5-D65FAC0D0C52}"/>
          </ac:spMkLst>
        </pc:spChg>
        <pc:spChg chg="add del">
          <ac:chgData name="VENU" userId="a38bdbf9cded726b" providerId="LiveId" clId="{BAAE188E-039C-4C1D-B61B-4926BD04C3F4}" dt="2023-05-07T19:14:46.185" v="722" actId="26606"/>
          <ac:spMkLst>
            <pc:docMk/>
            <pc:sldMk cId="657616577" sldId="266"/>
            <ac:spMk id="9" creationId="{8F4E830A-06F9-4EAA-9E65-110CF2421798}"/>
          </ac:spMkLst>
        </pc:spChg>
        <pc:spChg chg="add del">
          <ac:chgData name="VENU" userId="a38bdbf9cded726b" providerId="LiveId" clId="{BAAE188E-039C-4C1D-B61B-4926BD04C3F4}" dt="2023-05-07T19:14:51.440" v="724" actId="26606"/>
          <ac:spMkLst>
            <pc:docMk/>
            <pc:sldMk cId="657616577" sldId="266"/>
            <ac:spMk id="17" creationId="{8F4E830A-06F9-4EAA-9E65-110CF2421798}"/>
          </ac:spMkLst>
        </pc:spChg>
        <pc:spChg chg="add del">
          <ac:chgData name="VENU" userId="a38bdbf9cded726b" providerId="LiveId" clId="{BAAE188E-039C-4C1D-B61B-4926BD04C3F4}" dt="2023-05-07T19:17:06.176" v="748" actId="26606"/>
          <ac:spMkLst>
            <pc:docMk/>
            <pc:sldMk cId="657616577" sldId="266"/>
            <ac:spMk id="3076" creationId="{7E89D346-FD24-4FBA-A956-3200CC175980}"/>
          </ac:spMkLst>
        </pc:spChg>
        <pc:spChg chg="add del">
          <ac:chgData name="VENU" userId="a38bdbf9cded726b" providerId="LiveId" clId="{BAAE188E-039C-4C1D-B61B-4926BD04C3F4}" dt="2023-05-07T19:17:06.176" v="748" actId="26606"/>
          <ac:spMkLst>
            <pc:docMk/>
            <pc:sldMk cId="657616577" sldId="266"/>
            <ac:spMk id="3077" creationId="{9F1E6C01-CE56-48FB-B0C1-482CC243DC72}"/>
          </ac:spMkLst>
        </pc:spChg>
        <pc:spChg chg="add del">
          <ac:chgData name="VENU" userId="a38bdbf9cded726b" providerId="LiveId" clId="{BAAE188E-039C-4C1D-B61B-4926BD04C3F4}" dt="2023-05-07T19:16:53.387" v="738" actId="26606"/>
          <ac:spMkLst>
            <pc:docMk/>
            <pc:sldMk cId="657616577" sldId="266"/>
            <ac:spMk id="3079" creationId="{8F4E830A-06F9-4EAA-9E65-110CF2421798}"/>
          </ac:spMkLst>
        </pc:spChg>
        <pc:spChg chg="add del">
          <ac:chgData name="VENU" userId="a38bdbf9cded726b" providerId="LiveId" clId="{BAAE188E-039C-4C1D-B61B-4926BD04C3F4}" dt="2023-05-07T19:17:15.925" v="760" actId="26606"/>
          <ac:spMkLst>
            <pc:docMk/>
            <pc:sldMk cId="657616577" sldId="266"/>
            <ac:spMk id="3080" creationId="{89220CFE-A3C6-448E-A8C7-CEAED9325576}"/>
          </ac:spMkLst>
        </pc:spChg>
        <pc:spChg chg="add del">
          <ac:chgData name="VENU" userId="a38bdbf9cded726b" providerId="LiveId" clId="{BAAE188E-039C-4C1D-B61B-4926BD04C3F4}" dt="2023-05-07T19:17:15.925" v="760" actId="26606"/>
          <ac:spMkLst>
            <pc:docMk/>
            <pc:sldMk cId="657616577" sldId="266"/>
            <ac:spMk id="3082" creationId="{2E91ED80-632C-4328-8E5C-0CAF33E77C7E}"/>
          </ac:spMkLst>
        </pc:spChg>
        <pc:spChg chg="add del">
          <ac:chgData name="VENU" userId="a38bdbf9cded726b" providerId="LiveId" clId="{BAAE188E-039C-4C1D-B61B-4926BD04C3F4}" dt="2023-05-07T19:16:59.803" v="740" actId="26606"/>
          <ac:spMkLst>
            <pc:docMk/>
            <pc:sldMk cId="657616577" sldId="266"/>
            <ac:spMk id="3087" creationId="{8F4E830A-06F9-4EAA-9E65-110CF2421798}"/>
          </ac:spMkLst>
        </pc:spChg>
        <pc:spChg chg="add del">
          <ac:chgData name="VENU" userId="a38bdbf9cded726b" providerId="LiveId" clId="{BAAE188E-039C-4C1D-B61B-4926BD04C3F4}" dt="2023-05-07T19:17:02.051" v="742" actId="26606"/>
          <ac:spMkLst>
            <pc:docMk/>
            <pc:sldMk cId="657616577" sldId="266"/>
            <ac:spMk id="3089" creationId="{8735A508-2662-409F-B5A3-AEA22CE92AD9}"/>
          </ac:spMkLst>
        </pc:spChg>
        <pc:spChg chg="add del">
          <ac:chgData name="VENU" userId="a38bdbf9cded726b" providerId="LiveId" clId="{BAAE188E-039C-4C1D-B61B-4926BD04C3F4}" dt="2023-05-07T19:17:02.051" v="742" actId="26606"/>
          <ac:spMkLst>
            <pc:docMk/>
            <pc:sldMk cId="657616577" sldId="266"/>
            <ac:spMk id="3090" creationId="{CB8B592B-E5AA-4055-8CB3-6AEDB35AD4E5}"/>
          </ac:spMkLst>
        </pc:spChg>
        <pc:spChg chg="add del">
          <ac:chgData name="VENU" userId="a38bdbf9cded726b" providerId="LiveId" clId="{BAAE188E-039C-4C1D-B61B-4926BD04C3F4}" dt="2023-05-07T19:17:08.403" v="750" actId="26606"/>
          <ac:spMkLst>
            <pc:docMk/>
            <pc:sldMk cId="657616577" sldId="266"/>
            <ac:spMk id="3091" creationId="{124D9F5B-C72B-41EE-97C2-D3600B62717D}"/>
          </ac:spMkLst>
        </pc:spChg>
        <pc:spChg chg="add del">
          <ac:chgData name="VENU" userId="a38bdbf9cded726b" providerId="LiveId" clId="{BAAE188E-039C-4C1D-B61B-4926BD04C3F4}" dt="2023-05-07T19:17:09.835" v="752" actId="26606"/>
          <ac:spMkLst>
            <pc:docMk/>
            <pc:sldMk cId="657616577" sldId="266"/>
            <ac:spMk id="3096" creationId="{8F4E830A-06F9-4EAA-9E65-110CF2421798}"/>
          </ac:spMkLst>
        </pc:spChg>
        <pc:spChg chg="add del">
          <ac:chgData name="VENU" userId="a38bdbf9cded726b" providerId="LiveId" clId="{BAAE188E-039C-4C1D-B61B-4926BD04C3F4}" dt="2023-05-07T19:17:16.996" v="762" actId="26606"/>
          <ac:spMkLst>
            <pc:docMk/>
            <pc:sldMk cId="657616577" sldId="266"/>
            <ac:spMk id="3097" creationId="{8735A508-2662-409F-B5A3-AEA22CE92AD9}"/>
          </ac:spMkLst>
        </pc:spChg>
        <pc:spChg chg="add del">
          <ac:chgData name="VENU" userId="a38bdbf9cded726b" providerId="LiveId" clId="{BAAE188E-039C-4C1D-B61B-4926BD04C3F4}" dt="2023-05-07T19:17:12.945" v="754" actId="26606"/>
          <ac:spMkLst>
            <pc:docMk/>
            <pc:sldMk cId="657616577" sldId="266"/>
            <ac:spMk id="3098" creationId="{929448D9-8F1D-4CFE-93BA-E0272F0DBD6E}"/>
          </ac:spMkLst>
        </pc:spChg>
        <pc:spChg chg="add del">
          <ac:chgData name="VENU" userId="a38bdbf9cded726b" providerId="LiveId" clId="{BAAE188E-039C-4C1D-B61B-4926BD04C3F4}" dt="2023-05-07T19:17:16.996" v="762" actId="26606"/>
          <ac:spMkLst>
            <pc:docMk/>
            <pc:sldMk cId="657616577" sldId="266"/>
            <ac:spMk id="3100" creationId="{CB8B592B-E5AA-4055-8CB3-6AEDB35AD4E5}"/>
          </ac:spMkLst>
        </pc:spChg>
        <pc:spChg chg="add del">
          <ac:chgData name="VENU" userId="a38bdbf9cded726b" providerId="LiveId" clId="{BAAE188E-039C-4C1D-B61B-4926BD04C3F4}" dt="2023-05-07T19:17:13.531" v="756" actId="26606"/>
          <ac:spMkLst>
            <pc:docMk/>
            <pc:sldMk cId="657616577" sldId="266"/>
            <ac:spMk id="3102" creationId="{B9403C7F-76AE-4587-92A2-D4E41EBE68BD}"/>
          </ac:spMkLst>
        </pc:spChg>
        <pc:spChg chg="add del">
          <ac:chgData name="VENU" userId="a38bdbf9cded726b" providerId="LiveId" clId="{BAAE188E-039C-4C1D-B61B-4926BD04C3F4}" dt="2023-05-07T19:17:17.988" v="764" actId="26606"/>
          <ac:spMkLst>
            <pc:docMk/>
            <pc:sldMk cId="657616577" sldId="266"/>
            <ac:spMk id="3106" creationId="{89220CFE-A3C6-448E-A8C7-CEAED9325576}"/>
          </ac:spMkLst>
        </pc:spChg>
        <pc:spChg chg="add del">
          <ac:chgData name="VENU" userId="a38bdbf9cded726b" providerId="LiveId" clId="{BAAE188E-039C-4C1D-B61B-4926BD04C3F4}" dt="2023-05-07T19:17:17.988" v="764" actId="26606"/>
          <ac:spMkLst>
            <pc:docMk/>
            <pc:sldMk cId="657616577" sldId="266"/>
            <ac:spMk id="3107" creationId="{2E91ED80-632C-4328-8E5C-0CAF33E77C7E}"/>
          </ac:spMkLst>
        </pc:spChg>
        <pc:spChg chg="add del">
          <ac:chgData name="VENU" userId="a38bdbf9cded726b" providerId="LiveId" clId="{BAAE188E-039C-4C1D-B61B-4926BD04C3F4}" dt="2023-05-07T19:28:23.701" v="828" actId="26606"/>
          <ac:spMkLst>
            <pc:docMk/>
            <pc:sldMk cId="657616577" sldId="266"/>
            <ac:spMk id="3111" creationId="{8735A508-2662-409F-B5A3-AEA22CE92AD9}"/>
          </ac:spMkLst>
        </pc:spChg>
        <pc:spChg chg="add del">
          <ac:chgData name="VENU" userId="a38bdbf9cded726b" providerId="LiveId" clId="{BAAE188E-039C-4C1D-B61B-4926BD04C3F4}" dt="2023-05-07T19:28:23.701" v="828" actId="26606"/>
          <ac:spMkLst>
            <pc:docMk/>
            <pc:sldMk cId="657616577" sldId="266"/>
            <ac:spMk id="3112" creationId="{CB8B592B-E5AA-4055-8CB3-6AEDB35AD4E5}"/>
          </ac:spMkLst>
        </pc:spChg>
        <pc:spChg chg="add del">
          <ac:chgData name="VENU" userId="a38bdbf9cded726b" providerId="LiveId" clId="{BAAE188E-039C-4C1D-B61B-4926BD04C3F4}" dt="2023-05-07T19:28:35.759" v="833" actId="26606"/>
          <ac:spMkLst>
            <pc:docMk/>
            <pc:sldMk cId="657616577" sldId="266"/>
            <ac:spMk id="3119" creationId="{321515B3-D7DF-4C4F-A467-0453818807FB}"/>
          </ac:spMkLst>
        </pc:spChg>
        <pc:spChg chg="add">
          <ac:chgData name="VENU" userId="a38bdbf9cded726b" providerId="LiveId" clId="{BAAE188E-039C-4C1D-B61B-4926BD04C3F4}" dt="2023-05-07T19:28:35.759" v="833" actId="26606"/>
          <ac:spMkLst>
            <pc:docMk/>
            <pc:sldMk cId="657616577" sldId="266"/>
            <ac:spMk id="3131" creationId="{8F4E830A-06F9-4EAA-9E65-110CF2421798}"/>
          </ac:spMkLst>
        </pc:spChg>
        <pc:grpChg chg="add del">
          <ac:chgData name="VENU" userId="a38bdbf9cded726b" providerId="LiveId" clId="{BAAE188E-039C-4C1D-B61B-4926BD04C3F4}" dt="2023-05-07T19:14:51.440" v="724" actId="26606"/>
          <ac:grpSpMkLst>
            <pc:docMk/>
            <pc:sldMk cId="657616577" sldId="266"/>
            <ac:grpSpMk id="11" creationId="{24B32265-D526-44B2-B82E-8977DFEFB457}"/>
          </ac:grpSpMkLst>
        </pc:grpChg>
        <pc:grpChg chg="add del">
          <ac:chgData name="VENU" userId="a38bdbf9cded726b" providerId="LiveId" clId="{BAAE188E-039C-4C1D-B61B-4926BD04C3F4}" dt="2023-05-07T19:17:06.176" v="748" actId="26606"/>
          <ac:grpSpMkLst>
            <pc:docMk/>
            <pc:sldMk cId="657616577" sldId="266"/>
            <ac:grpSpMk id="3078" creationId="{FA392D60-45E0-40B9-8C90-AAD5DEEB2AF4}"/>
          </ac:grpSpMkLst>
        </pc:grpChg>
        <pc:grpChg chg="add del">
          <ac:chgData name="VENU" userId="a38bdbf9cded726b" providerId="LiveId" clId="{BAAE188E-039C-4C1D-B61B-4926BD04C3F4}" dt="2023-05-07T19:16:59.803" v="740" actId="26606"/>
          <ac:grpSpMkLst>
            <pc:docMk/>
            <pc:sldMk cId="657616577" sldId="266"/>
            <ac:grpSpMk id="3081" creationId="{24B32265-D526-44B2-B82E-8977DFEFB457}"/>
          </ac:grpSpMkLst>
        </pc:grpChg>
        <pc:grpChg chg="add del">
          <ac:chgData name="VENU" userId="a38bdbf9cded726b" providerId="LiveId" clId="{BAAE188E-039C-4C1D-B61B-4926BD04C3F4}" dt="2023-05-07T19:17:02.051" v="742" actId="26606"/>
          <ac:grpSpMkLst>
            <pc:docMk/>
            <pc:sldMk cId="657616577" sldId="266"/>
            <ac:grpSpMk id="3083" creationId="{6E8443E6-406A-4E9D-BBDF-18D82C7E570C}"/>
          </ac:grpSpMkLst>
        </pc:grpChg>
        <pc:grpChg chg="add del">
          <ac:chgData name="VENU" userId="a38bdbf9cded726b" providerId="LiveId" clId="{BAAE188E-039C-4C1D-B61B-4926BD04C3F4}" dt="2023-05-07T19:17:08.403" v="750" actId="26606"/>
          <ac:grpSpMkLst>
            <pc:docMk/>
            <pc:sldMk cId="657616577" sldId="266"/>
            <ac:grpSpMk id="3092" creationId="{0180A64C-1862-4B1B-8953-FA96DEE4C44F}"/>
          </ac:grpSpMkLst>
        </pc:grpChg>
        <pc:grpChg chg="add del">
          <ac:chgData name="VENU" userId="a38bdbf9cded726b" providerId="LiveId" clId="{BAAE188E-039C-4C1D-B61B-4926BD04C3F4}" dt="2023-05-07T19:17:03.487" v="744" actId="26606"/>
          <ac:grpSpMkLst>
            <pc:docMk/>
            <pc:sldMk cId="657616577" sldId="266"/>
            <ac:grpSpMk id="3093" creationId="{6B975FEB-EB22-4265-87DB-98C8B1A03E61}"/>
          </ac:grpSpMkLst>
        </pc:grpChg>
        <pc:grpChg chg="add del">
          <ac:chgData name="VENU" userId="a38bdbf9cded726b" providerId="LiveId" clId="{BAAE188E-039C-4C1D-B61B-4926BD04C3F4}" dt="2023-05-07T19:17:15.925" v="760" actId="26606"/>
          <ac:grpSpMkLst>
            <pc:docMk/>
            <pc:sldMk cId="657616577" sldId="266"/>
            <ac:grpSpMk id="3094" creationId="{13A271B6-83F2-4E87-A6AD-450F042D3D0C}"/>
          </ac:grpSpMkLst>
        </pc:grpChg>
        <pc:grpChg chg="add del">
          <ac:chgData name="VENU" userId="a38bdbf9cded726b" providerId="LiveId" clId="{BAAE188E-039C-4C1D-B61B-4926BD04C3F4}" dt="2023-05-07T19:17:12.945" v="754" actId="26606"/>
          <ac:grpSpMkLst>
            <pc:docMk/>
            <pc:sldMk cId="657616577" sldId="266"/>
            <ac:grpSpMk id="3099" creationId="{94749DEA-AC6C-4834-A330-03A1796B8929}"/>
          </ac:grpSpMkLst>
        </pc:grpChg>
        <pc:grpChg chg="add del">
          <ac:chgData name="VENU" userId="a38bdbf9cded726b" providerId="LiveId" clId="{BAAE188E-039C-4C1D-B61B-4926BD04C3F4}" dt="2023-05-07T19:17:16.996" v="762" actId="26606"/>
          <ac:grpSpMkLst>
            <pc:docMk/>
            <pc:sldMk cId="657616577" sldId="266"/>
            <ac:grpSpMk id="3101" creationId="{6E8443E6-406A-4E9D-BBDF-18D82C7E570C}"/>
          </ac:grpSpMkLst>
        </pc:grpChg>
        <pc:grpChg chg="add del">
          <ac:chgData name="VENU" userId="a38bdbf9cded726b" providerId="LiveId" clId="{BAAE188E-039C-4C1D-B61B-4926BD04C3F4}" dt="2023-05-07T19:17:13.531" v="756" actId="26606"/>
          <ac:grpSpMkLst>
            <pc:docMk/>
            <pc:sldMk cId="657616577" sldId="266"/>
            <ac:grpSpMk id="3103" creationId="{D6C71778-3DDA-4748-AEBB-2A4B75016325}"/>
          </ac:grpSpMkLst>
        </pc:grpChg>
        <pc:grpChg chg="add del">
          <ac:chgData name="VENU" userId="a38bdbf9cded726b" providerId="LiveId" clId="{BAAE188E-039C-4C1D-B61B-4926BD04C3F4}" dt="2023-05-07T19:17:17.988" v="764" actId="26606"/>
          <ac:grpSpMkLst>
            <pc:docMk/>
            <pc:sldMk cId="657616577" sldId="266"/>
            <ac:grpSpMk id="3108" creationId="{13A271B6-83F2-4E87-A6AD-450F042D3D0C}"/>
          </ac:grpSpMkLst>
        </pc:grpChg>
        <pc:grpChg chg="add del">
          <ac:chgData name="VENU" userId="a38bdbf9cded726b" providerId="LiveId" clId="{BAAE188E-039C-4C1D-B61B-4926BD04C3F4}" dt="2023-05-07T19:28:23.701" v="828" actId="26606"/>
          <ac:grpSpMkLst>
            <pc:docMk/>
            <pc:sldMk cId="657616577" sldId="266"/>
            <ac:grpSpMk id="3113" creationId="{6E8443E6-406A-4E9D-BBDF-18D82C7E570C}"/>
          </ac:grpSpMkLst>
        </pc:grpChg>
        <pc:grpChg chg="add del">
          <ac:chgData name="VENU" userId="a38bdbf9cded726b" providerId="LiveId" clId="{BAAE188E-039C-4C1D-B61B-4926BD04C3F4}" dt="2023-05-07T19:28:35.759" v="833" actId="26606"/>
          <ac:grpSpMkLst>
            <pc:docMk/>
            <pc:sldMk cId="657616577" sldId="266"/>
            <ac:grpSpMk id="3121" creationId="{1D0D9B5C-0C7A-4DB1-BD34-5F267130C71B}"/>
          </ac:grpSpMkLst>
        </pc:grpChg>
        <pc:picChg chg="add del">
          <ac:chgData name="VENU" userId="a38bdbf9cded726b" providerId="LiveId" clId="{BAAE188E-039C-4C1D-B61B-4926BD04C3F4}" dt="2023-05-07T19:14:46.185" v="722" actId="26606"/>
          <ac:picMkLst>
            <pc:docMk/>
            <pc:sldMk cId="657616577" sldId="266"/>
            <ac:picMk id="5" creationId="{0EB2C60D-DE3D-24A1-8E8F-FE499A108361}"/>
          </ac:picMkLst>
        </pc:picChg>
        <pc:picChg chg="add del mod">
          <ac:chgData name="VENU" userId="a38bdbf9cded726b" providerId="LiveId" clId="{BAAE188E-039C-4C1D-B61B-4926BD04C3F4}" dt="2023-05-07T19:16:39.805" v="735" actId="478"/>
          <ac:picMkLst>
            <pc:docMk/>
            <pc:sldMk cId="657616577" sldId="266"/>
            <ac:picMk id="7" creationId="{17038969-853A-0200-C18F-E32FA1DA0E28}"/>
          </ac:picMkLst>
        </pc:picChg>
        <pc:picChg chg="add del">
          <ac:chgData name="VENU" userId="a38bdbf9cded726b" providerId="LiveId" clId="{BAAE188E-039C-4C1D-B61B-4926BD04C3F4}" dt="2023-05-07T19:14:51.440" v="724" actId="26606"/>
          <ac:picMkLst>
            <pc:docMk/>
            <pc:sldMk cId="657616577" sldId="266"/>
            <ac:picMk id="18" creationId="{18099AC8-8A6D-968B-A3D8-7DFE68D2FE19}"/>
          </ac:picMkLst>
        </pc:picChg>
        <pc:picChg chg="add mod">
          <ac:chgData name="VENU" userId="a38bdbf9cded726b" providerId="LiveId" clId="{BAAE188E-039C-4C1D-B61B-4926BD04C3F4}" dt="2023-05-07T19:28:39.429" v="835" actId="1076"/>
          <ac:picMkLst>
            <pc:docMk/>
            <pc:sldMk cId="657616577" sldId="266"/>
            <ac:picMk id="1026" creationId="{76EAF7F5-2136-1A0B-B9C3-B43E2C66B32F}"/>
          </ac:picMkLst>
        </pc:picChg>
        <pc:picChg chg="add del mod">
          <ac:chgData name="VENU" userId="a38bdbf9cded726b" providerId="LiveId" clId="{BAAE188E-039C-4C1D-B61B-4926BD04C3F4}" dt="2023-05-07T19:28:26.117" v="829" actId="478"/>
          <ac:picMkLst>
            <pc:docMk/>
            <pc:sldMk cId="657616577" sldId="266"/>
            <ac:picMk id="3074" creationId="{14B23FEC-847A-0199-08F6-C09711B43C37}"/>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412A3D-4655-464C-8C7C-32FF9B43217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C4BDBD4-58DC-4D71-8555-6FC7B5D3DE7F}">
      <dgm:prSet custT="1"/>
      <dgm:spPr/>
      <dgm:t>
        <a:bodyPr/>
        <a:lstStyle/>
        <a:p>
          <a:r>
            <a:rPr lang="en-US" sz="2000" dirty="0">
              <a:latin typeface="Garamond" panose="02020404030301010803" pitchFamily="18" charset="0"/>
            </a:rPr>
            <a:t>Abstract</a:t>
          </a:r>
        </a:p>
      </dgm:t>
    </dgm:pt>
    <dgm:pt modelId="{43FE9990-41C7-480E-9E58-65A1BED8091D}" type="parTrans" cxnId="{86731806-658F-4EC6-B4A6-8E44996FD069}">
      <dgm:prSet/>
      <dgm:spPr/>
      <dgm:t>
        <a:bodyPr/>
        <a:lstStyle/>
        <a:p>
          <a:endParaRPr lang="en-US"/>
        </a:p>
      </dgm:t>
    </dgm:pt>
    <dgm:pt modelId="{FB4D4600-D241-4464-93DE-E665017B5191}" type="sibTrans" cxnId="{86731806-658F-4EC6-B4A6-8E44996FD069}">
      <dgm:prSet/>
      <dgm:spPr/>
      <dgm:t>
        <a:bodyPr/>
        <a:lstStyle/>
        <a:p>
          <a:endParaRPr lang="en-US"/>
        </a:p>
      </dgm:t>
    </dgm:pt>
    <dgm:pt modelId="{E7D8C97E-6155-442E-8367-CA2A0E844992}">
      <dgm:prSet custT="1"/>
      <dgm:spPr/>
      <dgm:t>
        <a:bodyPr/>
        <a:lstStyle/>
        <a:p>
          <a:r>
            <a:rPr lang="en-US" sz="2000">
              <a:latin typeface="Garamond" panose="02020404030301010803" pitchFamily="18" charset="0"/>
            </a:rPr>
            <a:t>Introduction</a:t>
          </a:r>
        </a:p>
      </dgm:t>
    </dgm:pt>
    <dgm:pt modelId="{2F3B79B2-A66E-4AD9-A06B-B7C531366005}" type="parTrans" cxnId="{C9FCE3D3-DA97-4410-A8A2-5B1989A00155}">
      <dgm:prSet/>
      <dgm:spPr/>
      <dgm:t>
        <a:bodyPr/>
        <a:lstStyle/>
        <a:p>
          <a:endParaRPr lang="en-US"/>
        </a:p>
      </dgm:t>
    </dgm:pt>
    <dgm:pt modelId="{2A2490A5-B630-420B-9842-425980FECF3A}" type="sibTrans" cxnId="{C9FCE3D3-DA97-4410-A8A2-5B1989A00155}">
      <dgm:prSet/>
      <dgm:spPr/>
      <dgm:t>
        <a:bodyPr/>
        <a:lstStyle/>
        <a:p>
          <a:endParaRPr lang="en-US"/>
        </a:p>
      </dgm:t>
    </dgm:pt>
    <dgm:pt modelId="{0840DA67-AD30-43E1-ADA9-4E2D8747DF93}">
      <dgm:prSet custT="1"/>
      <dgm:spPr/>
      <dgm:t>
        <a:bodyPr/>
        <a:lstStyle/>
        <a:p>
          <a:r>
            <a:rPr lang="en-US" sz="2000" dirty="0">
              <a:latin typeface="Garamond" panose="02020404030301010803" pitchFamily="18" charset="0"/>
            </a:rPr>
            <a:t>Exploring Applications and Advancements</a:t>
          </a:r>
        </a:p>
      </dgm:t>
    </dgm:pt>
    <dgm:pt modelId="{D19F9E23-D300-4D74-84E1-F17FB6001B5D}" type="parTrans" cxnId="{E8958456-9BED-421E-8180-51638DD69CB0}">
      <dgm:prSet/>
      <dgm:spPr/>
      <dgm:t>
        <a:bodyPr/>
        <a:lstStyle/>
        <a:p>
          <a:endParaRPr lang="en-US"/>
        </a:p>
      </dgm:t>
    </dgm:pt>
    <dgm:pt modelId="{E942E2A0-104A-4EA3-8A15-161E03F3A47D}" type="sibTrans" cxnId="{E8958456-9BED-421E-8180-51638DD69CB0}">
      <dgm:prSet/>
      <dgm:spPr/>
      <dgm:t>
        <a:bodyPr/>
        <a:lstStyle/>
        <a:p>
          <a:endParaRPr lang="en-US"/>
        </a:p>
      </dgm:t>
    </dgm:pt>
    <dgm:pt modelId="{25A16BDB-BE6F-4DEE-9291-B5073681B440}">
      <dgm:prSet custT="1"/>
      <dgm:spPr/>
      <dgm:t>
        <a:bodyPr/>
        <a:lstStyle/>
        <a:p>
          <a:r>
            <a:rPr lang="en-US" sz="2000">
              <a:latin typeface="Garamond" panose="02020404030301010803" pitchFamily="18" charset="0"/>
            </a:rPr>
            <a:t>Neural networks</a:t>
          </a:r>
        </a:p>
      </dgm:t>
    </dgm:pt>
    <dgm:pt modelId="{A58577D4-34A7-4126-8B4A-A4D82F8D74A4}" type="parTrans" cxnId="{E4132B0E-5420-40D4-9690-4CA7571B2F70}">
      <dgm:prSet/>
      <dgm:spPr/>
      <dgm:t>
        <a:bodyPr/>
        <a:lstStyle/>
        <a:p>
          <a:endParaRPr lang="en-US"/>
        </a:p>
      </dgm:t>
    </dgm:pt>
    <dgm:pt modelId="{B11B55C8-DE7A-4D46-88AC-7B5CDDE42764}" type="sibTrans" cxnId="{E4132B0E-5420-40D4-9690-4CA7571B2F70}">
      <dgm:prSet/>
      <dgm:spPr/>
      <dgm:t>
        <a:bodyPr/>
        <a:lstStyle/>
        <a:p>
          <a:endParaRPr lang="en-US"/>
        </a:p>
      </dgm:t>
    </dgm:pt>
    <dgm:pt modelId="{C6D55B10-7360-408E-8DC9-7803CCCD4E1B}">
      <dgm:prSet custT="1"/>
      <dgm:spPr/>
      <dgm:t>
        <a:bodyPr/>
        <a:lstStyle/>
        <a:p>
          <a:r>
            <a:rPr lang="en-US" sz="2000" b="0" i="0">
              <a:latin typeface="Garamond" panose="02020404030301010803" pitchFamily="18" charset="0"/>
            </a:rPr>
            <a:t>Popular Implementations of Neural Networks in Virtual Assistants</a:t>
          </a:r>
          <a:endParaRPr lang="en-US" sz="2000">
            <a:latin typeface="Garamond" panose="02020404030301010803" pitchFamily="18" charset="0"/>
          </a:endParaRPr>
        </a:p>
      </dgm:t>
    </dgm:pt>
    <dgm:pt modelId="{2C9F7ED4-8540-46C4-8638-EAC50E38B0A8}" type="parTrans" cxnId="{600BC0B4-AF19-46F9-AC87-5583B9E21796}">
      <dgm:prSet/>
      <dgm:spPr/>
      <dgm:t>
        <a:bodyPr/>
        <a:lstStyle/>
        <a:p>
          <a:endParaRPr lang="en-US"/>
        </a:p>
      </dgm:t>
    </dgm:pt>
    <dgm:pt modelId="{C13D7DEE-61C8-4777-BD0A-D8BAC744BB20}" type="sibTrans" cxnId="{600BC0B4-AF19-46F9-AC87-5583B9E21796}">
      <dgm:prSet/>
      <dgm:spPr/>
      <dgm:t>
        <a:bodyPr/>
        <a:lstStyle/>
        <a:p>
          <a:endParaRPr lang="en-US"/>
        </a:p>
      </dgm:t>
    </dgm:pt>
    <dgm:pt modelId="{C112770D-7317-4C34-941C-07A0600193F6}">
      <dgm:prSet custT="1"/>
      <dgm:spPr/>
      <dgm:t>
        <a:bodyPr/>
        <a:lstStyle/>
        <a:p>
          <a:r>
            <a:rPr lang="en-US" sz="2000" b="0" dirty="0">
              <a:latin typeface="Garamond" panose="02020404030301010803" pitchFamily="18" charset="0"/>
            </a:rPr>
            <a:t>Anticipating Future Developments and Overcoming Limitations</a:t>
          </a:r>
        </a:p>
      </dgm:t>
    </dgm:pt>
    <dgm:pt modelId="{C221BAB2-A405-4B48-BDD9-76A0B294DDA8}" type="parTrans" cxnId="{59D69981-539D-41A6-840F-C09CF134B5F6}">
      <dgm:prSet/>
      <dgm:spPr/>
      <dgm:t>
        <a:bodyPr/>
        <a:lstStyle/>
        <a:p>
          <a:endParaRPr lang="en-US"/>
        </a:p>
      </dgm:t>
    </dgm:pt>
    <dgm:pt modelId="{56AC5BCC-7861-4387-8ED0-E2E8847EFB70}" type="sibTrans" cxnId="{59D69981-539D-41A6-840F-C09CF134B5F6}">
      <dgm:prSet/>
      <dgm:spPr/>
      <dgm:t>
        <a:bodyPr/>
        <a:lstStyle/>
        <a:p>
          <a:endParaRPr lang="en-US"/>
        </a:p>
      </dgm:t>
    </dgm:pt>
    <dgm:pt modelId="{02B2D1D2-09AD-46E0-882C-5AE0C4AFC6D4}">
      <dgm:prSet custT="1"/>
      <dgm:spPr/>
      <dgm:t>
        <a:bodyPr/>
        <a:lstStyle/>
        <a:p>
          <a:r>
            <a:rPr lang="en-US" sz="2000" dirty="0">
              <a:latin typeface="Garamond" panose="02020404030301010803" pitchFamily="18" charset="0"/>
            </a:rPr>
            <a:t>Conclusion</a:t>
          </a:r>
        </a:p>
      </dgm:t>
    </dgm:pt>
    <dgm:pt modelId="{585A1C7C-659D-47DB-AC34-C023DA15EE30}" type="parTrans" cxnId="{0D71463B-BE36-403B-8838-B49EC2D53334}">
      <dgm:prSet/>
      <dgm:spPr/>
      <dgm:t>
        <a:bodyPr/>
        <a:lstStyle/>
        <a:p>
          <a:endParaRPr lang="en-US"/>
        </a:p>
      </dgm:t>
    </dgm:pt>
    <dgm:pt modelId="{27A18085-B20D-47AD-B444-D037C2A286C9}" type="sibTrans" cxnId="{0D71463B-BE36-403B-8838-B49EC2D53334}">
      <dgm:prSet/>
      <dgm:spPr/>
      <dgm:t>
        <a:bodyPr/>
        <a:lstStyle/>
        <a:p>
          <a:endParaRPr lang="en-US"/>
        </a:p>
      </dgm:t>
    </dgm:pt>
    <dgm:pt modelId="{E28D003A-93FD-4A91-9DA4-F48F19D06BF0}" type="pres">
      <dgm:prSet presAssocID="{A0412A3D-4655-464C-8C7C-32FF9B432177}" presName="linear" presStyleCnt="0">
        <dgm:presLayoutVars>
          <dgm:animLvl val="lvl"/>
          <dgm:resizeHandles val="exact"/>
        </dgm:presLayoutVars>
      </dgm:prSet>
      <dgm:spPr/>
    </dgm:pt>
    <dgm:pt modelId="{A1CB55D7-5F28-474C-A775-BBA88C031682}" type="pres">
      <dgm:prSet presAssocID="{AC4BDBD4-58DC-4D71-8555-6FC7B5D3DE7F}" presName="parentText" presStyleLbl="node1" presStyleIdx="0" presStyleCnt="7">
        <dgm:presLayoutVars>
          <dgm:chMax val="0"/>
          <dgm:bulletEnabled val="1"/>
        </dgm:presLayoutVars>
      </dgm:prSet>
      <dgm:spPr/>
    </dgm:pt>
    <dgm:pt modelId="{961D6347-44FC-4838-9CB1-88EC7E3B7AA1}" type="pres">
      <dgm:prSet presAssocID="{FB4D4600-D241-4464-93DE-E665017B5191}" presName="spacer" presStyleCnt="0"/>
      <dgm:spPr/>
    </dgm:pt>
    <dgm:pt modelId="{4BAD91E7-37D1-46EB-878D-23FF0620C522}" type="pres">
      <dgm:prSet presAssocID="{E7D8C97E-6155-442E-8367-CA2A0E844992}" presName="parentText" presStyleLbl="node1" presStyleIdx="1" presStyleCnt="7">
        <dgm:presLayoutVars>
          <dgm:chMax val="0"/>
          <dgm:bulletEnabled val="1"/>
        </dgm:presLayoutVars>
      </dgm:prSet>
      <dgm:spPr/>
    </dgm:pt>
    <dgm:pt modelId="{B360511F-0ED7-4853-80CE-D7C3F767D00B}" type="pres">
      <dgm:prSet presAssocID="{2A2490A5-B630-420B-9842-425980FECF3A}" presName="spacer" presStyleCnt="0"/>
      <dgm:spPr/>
    </dgm:pt>
    <dgm:pt modelId="{D7306CFA-0BF0-4FE7-98E0-A88F551A9761}" type="pres">
      <dgm:prSet presAssocID="{0840DA67-AD30-43E1-ADA9-4E2D8747DF93}" presName="parentText" presStyleLbl="node1" presStyleIdx="2" presStyleCnt="7">
        <dgm:presLayoutVars>
          <dgm:chMax val="0"/>
          <dgm:bulletEnabled val="1"/>
        </dgm:presLayoutVars>
      </dgm:prSet>
      <dgm:spPr/>
    </dgm:pt>
    <dgm:pt modelId="{352105BF-1487-4138-8527-874C9D52E744}" type="pres">
      <dgm:prSet presAssocID="{E942E2A0-104A-4EA3-8A15-161E03F3A47D}" presName="spacer" presStyleCnt="0"/>
      <dgm:spPr/>
    </dgm:pt>
    <dgm:pt modelId="{F7A5E424-91EC-4993-82F2-DD49EFD43E5E}" type="pres">
      <dgm:prSet presAssocID="{25A16BDB-BE6F-4DEE-9291-B5073681B440}" presName="parentText" presStyleLbl="node1" presStyleIdx="3" presStyleCnt="7">
        <dgm:presLayoutVars>
          <dgm:chMax val="0"/>
          <dgm:bulletEnabled val="1"/>
        </dgm:presLayoutVars>
      </dgm:prSet>
      <dgm:spPr/>
    </dgm:pt>
    <dgm:pt modelId="{7C3581B6-289F-4BD2-B645-4850BBEC484D}" type="pres">
      <dgm:prSet presAssocID="{B11B55C8-DE7A-4D46-88AC-7B5CDDE42764}" presName="spacer" presStyleCnt="0"/>
      <dgm:spPr/>
    </dgm:pt>
    <dgm:pt modelId="{6D6DFF79-E47F-4335-BA34-825C073FFEF1}" type="pres">
      <dgm:prSet presAssocID="{C6D55B10-7360-408E-8DC9-7803CCCD4E1B}" presName="parentText" presStyleLbl="node1" presStyleIdx="4" presStyleCnt="7">
        <dgm:presLayoutVars>
          <dgm:chMax val="0"/>
          <dgm:bulletEnabled val="1"/>
        </dgm:presLayoutVars>
      </dgm:prSet>
      <dgm:spPr/>
    </dgm:pt>
    <dgm:pt modelId="{72304651-A6D8-4EF7-8C6D-AF587B182D86}" type="pres">
      <dgm:prSet presAssocID="{C13D7DEE-61C8-4777-BD0A-D8BAC744BB20}" presName="spacer" presStyleCnt="0"/>
      <dgm:spPr/>
    </dgm:pt>
    <dgm:pt modelId="{E8D43D00-BBEB-46C9-B53C-CAAA9A9ADE8E}" type="pres">
      <dgm:prSet presAssocID="{C112770D-7317-4C34-941C-07A0600193F6}" presName="parentText" presStyleLbl="node1" presStyleIdx="5" presStyleCnt="7">
        <dgm:presLayoutVars>
          <dgm:chMax val="0"/>
          <dgm:bulletEnabled val="1"/>
        </dgm:presLayoutVars>
      </dgm:prSet>
      <dgm:spPr/>
    </dgm:pt>
    <dgm:pt modelId="{BB1BA12B-A1F3-4A14-BDB8-AFD207AB9312}" type="pres">
      <dgm:prSet presAssocID="{56AC5BCC-7861-4387-8ED0-E2E8847EFB70}" presName="spacer" presStyleCnt="0"/>
      <dgm:spPr/>
    </dgm:pt>
    <dgm:pt modelId="{8A17DA9B-A79C-417E-BD30-E4C1E3C8BCE0}" type="pres">
      <dgm:prSet presAssocID="{02B2D1D2-09AD-46E0-882C-5AE0C4AFC6D4}" presName="parentText" presStyleLbl="node1" presStyleIdx="6" presStyleCnt="7" custLinFactY="-416" custLinFactNeighborX="-1316" custLinFactNeighborY="-100000">
        <dgm:presLayoutVars>
          <dgm:chMax val="0"/>
          <dgm:bulletEnabled val="1"/>
        </dgm:presLayoutVars>
      </dgm:prSet>
      <dgm:spPr/>
    </dgm:pt>
  </dgm:ptLst>
  <dgm:cxnLst>
    <dgm:cxn modelId="{86731806-658F-4EC6-B4A6-8E44996FD069}" srcId="{A0412A3D-4655-464C-8C7C-32FF9B432177}" destId="{AC4BDBD4-58DC-4D71-8555-6FC7B5D3DE7F}" srcOrd="0" destOrd="0" parTransId="{43FE9990-41C7-480E-9E58-65A1BED8091D}" sibTransId="{FB4D4600-D241-4464-93DE-E665017B5191}"/>
    <dgm:cxn modelId="{E4132B0E-5420-40D4-9690-4CA7571B2F70}" srcId="{A0412A3D-4655-464C-8C7C-32FF9B432177}" destId="{25A16BDB-BE6F-4DEE-9291-B5073681B440}" srcOrd="3" destOrd="0" parTransId="{A58577D4-34A7-4126-8B4A-A4D82F8D74A4}" sibTransId="{B11B55C8-DE7A-4D46-88AC-7B5CDDE42764}"/>
    <dgm:cxn modelId="{0D71463B-BE36-403B-8838-B49EC2D53334}" srcId="{A0412A3D-4655-464C-8C7C-32FF9B432177}" destId="{02B2D1D2-09AD-46E0-882C-5AE0C4AFC6D4}" srcOrd="6" destOrd="0" parTransId="{585A1C7C-659D-47DB-AC34-C023DA15EE30}" sibTransId="{27A18085-B20D-47AD-B444-D037C2A286C9}"/>
    <dgm:cxn modelId="{E6505F5F-F85B-4370-90B7-7CCA32E7BBA2}" type="presOf" srcId="{0840DA67-AD30-43E1-ADA9-4E2D8747DF93}" destId="{D7306CFA-0BF0-4FE7-98E0-A88F551A9761}" srcOrd="0" destOrd="0" presId="urn:microsoft.com/office/officeart/2005/8/layout/vList2"/>
    <dgm:cxn modelId="{E8958456-9BED-421E-8180-51638DD69CB0}" srcId="{A0412A3D-4655-464C-8C7C-32FF9B432177}" destId="{0840DA67-AD30-43E1-ADA9-4E2D8747DF93}" srcOrd="2" destOrd="0" parTransId="{D19F9E23-D300-4D74-84E1-F17FB6001B5D}" sibTransId="{E942E2A0-104A-4EA3-8A15-161E03F3A47D}"/>
    <dgm:cxn modelId="{59D69981-539D-41A6-840F-C09CF134B5F6}" srcId="{A0412A3D-4655-464C-8C7C-32FF9B432177}" destId="{C112770D-7317-4C34-941C-07A0600193F6}" srcOrd="5" destOrd="0" parTransId="{C221BAB2-A405-4B48-BDD9-76A0B294DDA8}" sibTransId="{56AC5BCC-7861-4387-8ED0-E2E8847EFB70}"/>
    <dgm:cxn modelId="{545F6796-B7F4-430E-901A-0127B6FA1A37}" type="presOf" srcId="{25A16BDB-BE6F-4DEE-9291-B5073681B440}" destId="{F7A5E424-91EC-4993-82F2-DD49EFD43E5E}" srcOrd="0" destOrd="0" presId="urn:microsoft.com/office/officeart/2005/8/layout/vList2"/>
    <dgm:cxn modelId="{600BC0B4-AF19-46F9-AC87-5583B9E21796}" srcId="{A0412A3D-4655-464C-8C7C-32FF9B432177}" destId="{C6D55B10-7360-408E-8DC9-7803CCCD4E1B}" srcOrd="4" destOrd="0" parTransId="{2C9F7ED4-8540-46C4-8638-EAC50E38B0A8}" sibTransId="{C13D7DEE-61C8-4777-BD0A-D8BAC744BB20}"/>
    <dgm:cxn modelId="{236839BE-7868-42A6-B13E-12EB41EBB83B}" type="presOf" srcId="{C6D55B10-7360-408E-8DC9-7803CCCD4E1B}" destId="{6D6DFF79-E47F-4335-BA34-825C073FFEF1}" srcOrd="0" destOrd="0" presId="urn:microsoft.com/office/officeart/2005/8/layout/vList2"/>
    <dgm:cxn modelId="{B19464CF-B640-4540-8ED9-A3467DD9AF71}" type="presOf" srcId="{AC4BDBD4-58DC-4D71-8555-6FC7B5D3DE7F}" destId="{A1CB55D7-5F28-474C-A775-BBA88C031682}" srcOrd="0" destOrd="0" presId="urn:microsoft.com/office/officeart/2005/8/layout/vList2"/>
    <dgm:cxn modelId="{C9FCE3D3-DA97-4410-A8A2-5B1989A00155}" srcId="{A0412A3D-4655-464C-8C7C-32FF9B432177}" destId="{E7D8C97E-6155-442E-8367-CA2A0E844992}" srcOrd="1" destOrd="0" parTransId="{2F3B79B2-A66E-4AD9-A06B-B7C531366005}" sibTransId="{2A2490A5-B630-420B-9842-425980FECF3A}"/>
    <dgm:cxn modelId="{1586D7D5-328C-4E9B-9685-96407D181DFE}" type="presOf" srcId="{E7D8C97E-6155-442E-8367-CA2A0E844992}" destId="{4BAD91E7-37D1-46EB-878D-23FF0620C522}" srcOrd="0" destOrd="0" presId="urn:microsoft.com/office/officeart/2005/8/layout/vList2"/>
    <dgm:cxn modelId="{B087D2D6-EFF7-4911-975A-65AA0A1497E6}" type="presOf" srcId="{A0412A3D-4655-464C-8C7C-32FF9B432177}" destId="{E28D003A-93FD-4A91-9DA4-F48F19D06BF0}" srcOrd="0" destOrd="0" presId="urn:microsoft.com/office/officeart/2005/8/layout/vList2"/>
    <dgm:cxn modelId="{8C806CE8-85F9-4C09-8D8E-D377D086C7AC}" type="presOf" srcId="{02B2D1D2-09AD-46E0-882C-5AE0C4AFC6D4}" destId="{8A17DA9B-A79C-417E-BD30-E4C1E3C8BCE0}" srcOrd="0" destOrd="0" presId="urn:microsoft.com/office/officeart/2005/8/layout/vList2"/>
    <dgm:cxn modelId="{68AC63F9-44E8-468E-8EB8-1CB34D58218D}" type="presOf" srcId="{C112770D-7317-4C34-941C-07A0600193F6}" destId="{E8D43D00-BBEB-46C9-B53C-CAAA9A9ADE8E}" srcOrd="0" destOrd="0" presId="urn:microsoft.com/office/officeart/2005/8/layout/vList2"/>
    <dgm:cxn modelId="{81525FEB-8B12-4741-8AC3-4C44D5DC30F6}" type="presParOf" srcId="{E28D003A-93FD-4A91-9DA4-F48F19D06BF0}" destId="{A1CB55D7-5F28-474C-A775-BBA88C031682}" srcOrd="0" destOrd="0" presId="urn:microsoft.com/office/officeart/2005/8/layout/vList2"/>
    <dgm:cxn modelId="{80D73822-9F5A-4192-AF51-238E47C2C922}" type="presParOf" srcId="{E28D003A-93FD-4A91-9DA4-F48F19D06BF0}" destId="{961D6347-44FC-4838-9CB1-88EC7E3B7AA1}" srcOrd="1" destOrd="0" presId="urn:microsoft.com/office/officeart/2005/8/layout/vList2"/>
    <dgm:cxn modelId="{9AF40F51-AF4A-4B35-8538-68835C3EBDC6}" type="presParOf" srcId="{E28D003A-93FD-4A91-9DA4-F48F19D06BF0}" destId="{4BAD91E7-37D1-46EB-878D-23FF0620C522}" srcOrd="2" destOrd="0" presId="urn:microsoft.com/office/officeart/2005/8/layout/vList2"/>
    <dgm:cxn modelId="{0DE49A27-A73F-4973-AA33-A42CC39EFBA8}" type="presParOf" srcId="{E28D003A-93FD-4A91-9DA4-F48F19D06BF0}" destId="{B360511F-0ED7-4853-80CE-D7C3F767D00B}" srcOrd="3" destOrd="0" presId="urn:microsoft.com/office/officeart/2005/8/layout/vList2"/>
    <dgm:cxn modelId="{22C3CDF6-87BB-4FC6-9965-FDEE7FEBDB23}" type="presParOf" srcId="{E28D003A-93FD-4A91-9DA4-F48F19D06BF0}" destId="{D7306CFA-0BF0-4FE7-98E0-A88F551A9761}" srcOrd="4" destOrd="0" presId="urn:microsoft.com/office/officeart/2005/8/layout/vList2"/>
    <dgm:cxn modelId="{74B9D67C-8C4E-4824-AEC3-5F11BB7A9278}" type="presParOf" srcId="{E28D003A-93FD-4A91-9DA4-F48F19D06BF0}" destId="{352105BF-1487-4138-8527-874C9D52E744}" srcOrd="5" destOrd="0" presId="urn:microsoft.com/office/officeart/2005/8/layout/vList2"/>
    <dgm:cxn modelId="{1BD08FDB-5B8E-43A3-99F0-1B7D661DEAC6}" type="presParOf" srcId="{E28D003A-93FD-4A91-9DA4-F48F19D06BF0}" destId="{F7A5E424-91EC-4993-82F2-DD49EFD43E5E}" srcOrd="6" destOrd="0" presId="urn:microsoft.com/office/officeart/2005/8/layout/vList2"/>
    <dgm:cxn modelId="{915D5A8A-8D15-4ECC-AB64-C59102EC2D90}" type="presParOf" srcId="{E28D003A-93FD-4A91-9DA4-F48F19D06BF0}" destId="{7C3581B6-289F-4BD2-B645-4850BBEC484D}" srcOrd="7" destOrd="0" presId="urn:microsoft.com/office/officeart/2005/8/layout/vList2"/>
    <dgm:cxn modelId="{59D82D17-07F7-461C-AC33-B823CD3E65C0}" type="presParOf" srcId="{E28D003A-93FD-4A91-9DA4-F48F19D06BF0}" destId="{6D6DFF79-E47F-4335-BA34-825C073FFEF1}" srcOrd="8" destOrd="0" presId="urn:microsoft.com/office/officeart/2005/8/layout/vList2"/>
    <dgm:cxn modelId="{218B5995-48A2-41D5-A010-68CD4CB0EEBB}" type="presParOf" srcId="{E28D003A-93FD-4A91-9DA4-F48F19D06BF0}" destId="{72304651-A6D8-4EF7-8C6D-AF587B182D86}" srcOrd="9" destOrd="0" presId="urn:microsoft.com/office/officeart/2005/8/layout/vList2"/>
    <dgm:cxn modelId="{8FE77557-566D-4630-866B-3D4C4A2E3C26}" type="presParOf" srcId="{E28D003A-93FD-4A91-9DA4-F48F19D06BF0}" destId="{E8D43D00-BBEB-46C9-B53C-CAAA9A9ADE8E}" srcOrd="10" destOrd="0" presId="urn:microsoft.com/office/officeart/2005/8/layout/vList2"/>
    <dgm:cxn modelId="{EC7A6774-F56C-4391-9517-9AAA37242CF6}" type="presParOf" srcId="{E28D003A-93FD-4A91-9DA4-F48F19D06BF0}" destId="{BB1BA12B-A1F3-4A14-BDB8-AFD207AB9312}" srcOrd="11" destOrd="0" presId="urn:microsoft.com/office/officeart/2005/8/layout/vList2"/>
    <dgm:cxn modelId="{7408D2D0-A2DC-4325-9CEB-4926A94D45F4}" type="presParOf" srcId="{E28D003A-93FD-4A91-9DA4-F48F19D06BF0}" destId="{8A17DA9B-A79C-417E-BD30-E4C1E3C8BCE0}"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E90391-5537-4DE5-B970-84D191A2B9A1}" type="doc">
      <dgm:prSet loTypeId="urn:microsoft.com/office/officeart/2018/2/layout/IconCircle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05D123B-8CC5-402C-95FE-CA3F2DD71856}">
      <dgm:prSet custT="1"/>
      <dgm:spPr/>
      <dgm:t>
        <a:bodyPr/>
        <a:lstStyle/>
        <a:p>
          <a:pPr>
            <a:lnSpc>
              <a:spcPct val="100000"/>
            </a:lnSpc>
          </a:pPr>
          <a:r>
            <a:rPr lang="en-US" sz="1600" dirty="0">
              <a:latin typeface="Garamond" panose="02020404030301010803" pitchFamily="18" charset="0"/>
            </a:rPr>
            <a:t>Healthcare: automating administrative tasks and transcribing medical dictations</a:t>
          </a:r>
        </a:p>
      </dgm:t>
    </dgm:pt>
    <dgm:pt modelId="{76AC3360-A3B3-49D4-B595-444A3CA60C0D}" type="parTrans" cxnId="{CFC36D91-CDE5-44C1-BDC9-5B3EFEF7FADA}">
      <dgm:prSet/>
      <dgm:spPr/>
      <dgm:t>
        <a:bodyPr/>
        <a:lstStyle/>
        <a:p>
          <a:endParaRPr lang="en-US"/>
        </a:p>
      </dgm:t>
    </dgm:pt>
    <dgm:pt modelId="{A96DD63E-6325-4190-84FC-32931C04DD91}" type="sibTrans" cxnId="{CFC36D91-CDE5-44C1-BDC9-5B3EFEF7FADA}">
      <dgm:prSet/>
      <dgm:spPr/>
      <dgm:t>
        <a:bodyPr/>
        <a:lstStyle/>
        <a:p>
          <a:pPr>
            <a:lnSpc>
              <a:spcPct val="100000"/>
            </a:lnSpc>
          </a:pPr>
          <a:endParaRPr lang="en-US"/>
        </a:p>
      </dgm:t>
    </dgm:pt>
    <dgm:pt modelId="{58E1802A-88BA-4D33-8A44-EDBAD90F9E6F}">
      <dgm:prSet custT="1"/>
      <dgm:spPr/>
      <dgm:t>
        <a:bodyPr/>
        <a:lstStyle/>
        <a:p>
          <a:pPr>
            <a:lnSpc>
              <a:spcPct val="100000"/>
            </a:lnSpc>
          </a:pPr>
          <a:r>
            <a:rPr lang="en-US" sz="1600" dirty="0">
              <a:latin typeface="Garamond" panose="02020404030301010803" pitchFamily="18" charset="0"/>
            </a:rPr>
            <a:t>Transportation: enhancing safety and allowing hands-free tasks</a:t>
          </a:r>
        </a:p>
      </dgm:t>
    </dgm:pt>
    <dgm:pt modelId="{30667BA7-D7A1-4A9A-B24F-9F700DD3AB2D}" type="parTrans" cxnId="{8519087F-0B2D-4276-A63F-D42D0452D85D}">
      <dgm:prSet/>
      <dgm:spPr/>
      <dgm:t>
        <a:bodyPr/>
        <a:lstStyle/>
        <a:p>
          <a:endParaRPr lang="en-US"/>
        </a:p>
      </dgm:t>
    </dgm:pt>
    <dgm:pt modelId="{C7B72FE0-7C9D-4A81-80C3-B9D53A3A84C4}" type="sibTrans" cxnId="{8519087F-0B2D-4276-A63F-D42D0452D85D}">
      <dgm:prSet/>
      <dgm:spPr/>
      <dgm:t>
        <a:bodyPr/>
        <a:lstStyle/>
        <a:p>
          <a:pPr>
            <a:lnSpc>
              <a:spcPct val="100000"/>
            </a:lnSpc>
          </a:pPr>
          <a:endParaRPr lang="en-US"/>
        </a:p>
      </dgm:t>
    </dgm:pt>
    <dgm:pt modelId="{66BAFA2C-2675-4971-90DC-B4B7109705A3}">
      <dgm:prSet custT="1"/>
      <dgm:spPr/>
      <dgm:t>
        <a:bodyPr/>
        <a:lstStyle/>
        <a:p>
          <a:pPr>
            <a:lnSpc>
              <a:spcPct val="100000"/>
            </a:lnSpc>
          </a:pPr>
          <a:r>
            <a:rPr lang="en-US" sz="1600" dirty="0">
              <a:latin typeface="Garamond" panose="02020404030301010803" pitchFamily="18" charset="0"/>
            </a:rPr>
            <a:t>Security: authentication based on voiceprint</a:t>
          </a:r>
        </a:p>
      </dgm:t>
    </dgm:pt>
    <dgm:pt modelId="{8BE680C1-0138-44AC-A86D-C475023A7025}" type="parTrans" cxnId="{80A1CEC5-3C0A-4050-AD82-51669DCB009C}">
      <dgm:prSet/>
      <dgm:spPr/>
      <dgm:t>
        <a:bodyPr/>
        <a:lstStyle/>
        <a:p>
          <a:endParaRPr lang="en-US"/>
        </a:p>
      </dgm:t>
    </dgm:pt>
    <dgm:pt modelId="{D4843E87-37A5-4053-8768-7531EFE9B9E3}" type="sibTrans" cxnId="{80A1CEC5-3C0A-4050-AD82-51669DCB009C}">
      <dgm:prSet/>
      <dgm:spPr/>
      <dgm:t>
        <a:bodyPr/>
        <a:lstStyle/>
        <a:p>
          <a:pPr>
            <a:lnSpc>
              <a:spcPct val="100000"/>
            </a:lnSpc>
          </a:pPr>
          <a:endParaRPr lang="en-US"/>
        </a:p>
      </dgm:t>
    </dgm:pt>
    <dgm:pt modelId="{136E8B53-BF4F-4178-97FF-A4E960635747}">
      <dgm:prSet custT="1"/>
      <dgm:spPr/>
      <dgm:t>
        <a:bodyPr/>
        <a:lstStyle/>
        <a:p>
          <a:pPr>
            <a:lnSpc>
              <a:spcPct val="100000"/>
            </a:lnSpc>
          </a:pPr>
          <a:r>
            <a:rPr lang="en-US" sz="1600" dirty="0">
              <a:latin typeface="Garamond" panose="02020404030301010803" pitchFamily="18" charset="0"/>
            </a:rPr>
            <a:t>Customer service: improving customer experience with voice-activated automated systems</a:t>
          </a:r>
        </a:p>
      </dgm:t>
    </dgm:pt>
    <dgm:pt modelId="{1357E2E4-166B-4CFC-B278-E715D840B4F2}" type="parTrans" cxnId="{BD4C312C-696A-4DE2-B42C-B7DD39FAD655}">
      <dgm:prSet/>
      <dgm:spPr/>
      <dgm:t>
        <a:bodyPr/>
        <a:lstStyle/>
        <a:p>
          <a:endParaRPr lang="en-US"/>
        </a:p>
      </dgm:t>
    </dgm:pt>
    <dgm:pt modelId="{55267211-E7DC-430F-8D61-7904E98A9C45}" type="sibTrans" cxnId="{BD4C312C-696A-4DE2-B42C-B7DD39FAD655}">
      <dgm:prSet/>
      <dgm:spPr/>
      <dgm:t>
        <a:bodyPr/>
        <a:lstStyle/>
        <a:p>
          <a:pPr>
            <a:lnSpc>
              <a:spcPct val="100000"/>
            </a:lnSpc>
          </a:pPr>
          <a:endParaRPr lang="en-US"/>
        </a:p>
      </dgm:t>
    </dgm:pt>
    <dgm:pt modelId="{2852E5B6-2ECF-4C6A-B19C-5368546938E4}">
      <dgm:prSet custT="1"/>
      <dgm:spPr/>
      <dgm:t>
        <a:bodyPr/>
        <a:lstStyle/>
        <a:p>
          <a:pPr>
            <a:lnSpc>
              <a:spcPct val="100000"/>
            </a:lnSpc>
          </a:pPr>
          <a:r>
            <a:rPr lang="en-US" sz="1600" dirty="0">
              <a:latin typeface="Garamond" panose="02020404030301010803" pitchFamily="18" charset="0"/>
            </a:rPr>
            <a:t>Finance: automating financial operations and providing </a:t>
          </a:r>
          <a:r>
            <a:rPr lang="en-US" sz="1600">
              <a:latin typeface="Garamond" panose="02020404030301010803" pitchFamily="18" charset="0"/>
            </a:rPr>
            <a:t>real-time advic</a:t>
          </a:r>
          <a:endParaRPr lang="en-US" sz="1600" dirty="0">
            <a:latin typeface="Garamond" panose="02020404030301010803" pitchFamily="18" charset="0"/>
          </a:endParaRPr>
        </a:p>
      </dgm:t>
    </dgm:pt>
    <dgm:pt modelId="{1BF2758F-1BB3-4DE2-B0F4-F88DED04C327}" type="parTrans" cxnId="{A6E856BF-051A-4BB2-AF0B-1FCE1D02C9CA}">
      <dgm:prSet/>
      <dgm:spPr/>
      <dgm:t>
        <a:bodyPr/>
        <a:lstStyle/>
        <a:p>
          <a:endParaRPr lang="en-US"/>
        </a:p>
      </dgm:t>
    </dgm:pt>
    <dgm:pt modelId="{9F42EFAF-F040-4728-9929-5EA95D30DAA5}" type="sibTrans" cxnId="{A6E856BF-051A-4BB2-AF0B-1FCE1D02C9CA}">
      <dgm:prSet/>
      <dgm:spPr/>
      <dgm:t>
        <a:bodyPr/>
        <a:lstStyle/>
        <a:p>
          <a:pPr>
            <a:lnSpc>
              <a:spcPct val="100000"/>
            </a:lnSpc>
          </a:pPr>
          <a:endParaRPr lang="en-US"/>
        </a:p>
      </dgm:t>
    </dgm:pt>
    <dgm:pt modelId="{EB49B9C4-F3B7-499E-ADBB-3CD814BA5D96}">
      <dgm:prSet custT="1"/>
      <dgm:spPr/>
      <dgm:t>
        <a:bodyPr/>
        <a:lstStyle/>
        <a:p>
          <a:pPr>
            <a:lnSpc>
              <a:spcPct val="100000"/>
            </a:lnSpc>
          </a:pPr>
          <a:r>
            <a:rPr lang="en-US" sz="1600" dirty="0">
              <a:latin typeface="Garamond" panose="02020404030301010803" pitchFamily="18" charset="0"/>
            </a:rPr>
            <a:t>Retail: improving customer service and inventory management with voice commands</a:t>
          </a:r>
        </a:p>
      </dgm:t>
    </dgm:pt>
    <dgm:pt modelId="{E0E5D7F4-AB64-4C73-A30B-D914CC6A9A91}" type="parTrans" cxnId="{DA7386B4-EBD9-4508-B4BB-7CFC057C8FB8}">
      <dgm:prSet/>
      <dgm:spPr/>
      <dgm:t>
        <a:bodyPr/>
        <a:lstStyle/>
        <a:p>
          <a:endParaRPr lang="en-US"/>
        </a:p>
      </dgm:t>
    </dgm:pt>
    <dgm:pt modelId="{ED14C56E-E7FB-4A89-9851-1103937066A5}" type="sibTrans" cxnId="{DA7386B4-EBD9-4508-B4BB-7CFC057C8FB8}">
      <dgm:prSet/>
      <dgm:spPr/>
      <dgm:t>
        <a:bodyPr/>
        <a:lstStyle/>
        <a:p>
          <a:endParaRPr lang="en-US"/>
        </a:p>
      </dgm:t>
    </dgm:pt>
    <dgm:pt modelId="{15C487F5-3C54-4ED6-B86B-29498B9D546E}" type="pres">
      <dgm:prSet presAssocID="{07E90391-5537-4DE5-B970-84D191A2B9A1}" presName="root" presStyleCnt="0">
        <dgm:presLayoutVars>
          <dgm:dir/>
          <dgm:resizeHandles val="exact"/>
        </dgm:presLayoutVars>
      </dgm:prSet>
      <dgm:spPr/>
    </dgm:pt>
    <dgm:pt modelId="{09584E61-6751-4B7E-B389-DF2403BC76AB}" type="pres">
      <dgm:prSet presAssocID="{07E90391-5537-4DE5-B970-84D191A2B9A1}" presName="container" presStyleCnt="0">
        <dgm:presLayoutVars>
          <dgm:dir/>
          <dgm:resizeHandles val="exact"/>
        </dgm:presLayoutVars>
      </dgm:prSet>
      <dgm:spPr/>
    </dgm:pt>
    <dgm:pt modelId="{028EE83D-1150-4933-876E-D0DAE3D4C4FE}" type="pres">
      <dgm:prSet presAssocID="{905D123B-8CC5-402C-95FE-CA3F2DD71856}" presName="compNode" presStyleCnt="0"/>
      <dgm:spPr/>
    </dgm:pt>
    <dgm:pt modelId="{19F24CD7-9719-4269-88DC-CF0C36FC61DA}" type="pres">
      <dgm:prSet presAssocID="{905D123B-8CC5-402C-95FE-CA3F2DD71856}" presName="iconBgRect" presStyleLbl="bgShp" presStyleIdx="0" presStyleCnt="6"/>
      <dgm:spPr/>
    </dgm:pt>
    <dgm:pt modelId="{C982123B-6EE6-4E14-BE46-723F8970D740}" type="pres">
      <dgm:prSet presAssocID="{905D123B-8CC5-402C-95FE-CA3F2DD7185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0C404C1F-C2CC-481C-97A7-F7BC28DB532A}" type="pres">
      <dgm:prSet presAssocID="{905D123B-8CC5-402C-95FE-CA3F2DD71856}" presName="spaceRect" presStyleCnt="0"/>
      <dgm:spPr/>
    </dgm:pt>
    <dgm:pt modelId="{7480BF8A-1BD3-4512-B925-FA769FAA609D}" type="pres">
      <dgm:prSet presAssocID="{905D123B-8CC5-402C-95FE-CA3F2DD71856}" presName="textRect" presStyleLbl="revTx" presStyleIdx="0" presStyleCnt="6">
        <dgm:presLayoutVars>
          <dgm:chMax val="1"/>
          <dgm:chPref val="1"/>
        </dgm:presLayoutVars>
      </dgm:prSet>
      <dgm:spPr/>
    </dgm:pt>
    <dgm:pt modelId="{AF1CDD10-DD10-4222-8D6C-5A7D273F9CF7}" type="pres">
      <dgm:prSet presAssocID="{A96DD63E-6325-4190-84FC-32931C04DD91}" presName="sibTrans" presStyleLbl="sibTrans2D1" presStyleIdx="0" presStyleCnt="0"/>
      <dgm:spPr/>
    </dgm:pt>
    <dgm:pt modelId="{707A2676-08CD-4F3E-AF2C-95A57B03D41E}" type="pres">
      <dgm:prSet presAssocID="{58E1802A-88BA-4D33-8A44-EDBAD90F9E6F}" presName="compNode" presStyleCnt="0"/>
      <dgm:spPr/>
    </dgm:pt>
    <dgm:pt modelId="{1310CC37-EAE4-4E65-8005-151AC896CB5D}" type="pres">
      <dgm:prSet presAssocID="{58E1802A-88BA-4D33-8A44-EDBAD90F9E6F}" presName="iconBgRect" presStyleLbl="bgShp" presStyleIdx="1" presStyleCnt="6"/>
      <dgm:spPr/>
    </dgm:pt>
    <dgm:pt modelId="{C00114FD-8918-45BE-AC00-21D00DC5B543}" type="pres">
      <dgm:prSet presAssocID="{58E1802A-88BA-4D33-8A44-EDBAD90F9E6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ooter"/>
        </a:ext>
      </dgm:extLst>
    </dgm:pt>
    <dgm:pt modelId="{D0320B80-D4BD-4090-92D5-3E69EC8CBA04}" type="pres">
      <dgm:prSet presAssocID="{58E1802A-88BA-4D33-8A44-EDBAD90F9E6F}" presName="spaceRect" presStyleCnt="0"/>
      <dgm:spPr/>
    </dgm:pt>
    <dgm:pt modelId="{4D284548-1977-4781-B2BA-2F14C33C4C8D}" type="pres">
      <dgm:prSet presAssocID="{58E1802A-88BA-4D33-8A44-EDBAD90F9E6F}" presName="textRect" presStyleLbl="revTx" presStyleIdx="1" presStyleCnt="6">
        <dgm:presLayoutVars>
          <dgm:chMax val="1"/>
          <dgm:chPref val="1"/>
        </dgm:presLayoutVars>
      </dgm:prSet>
      <dgm:spPr/>
    </dgm:pt>
    <dgm:pt modelId="{A564DE5E-3688-49CE-BB5A-5D396FBB5767}" type="pres">
      <dgm:prSet presAssocID="{C7B72FE0-7C9D-4A81-80C3-B9D53A3A84C4}" presName="sibTrans" presStyleLbl="sibTrans2D1" presStyleIdx="0" presStyleCnt="0"/>
      <dgm:spPr/>
    </dgm:pt>
    <dgm:pt modelId="{743DFB7F-03FC-4FB1-B168-523ED004E324}" type="pres">
      <dgm:prSet presAssocID="{66BAFA2C-2675-4971-90DC-B4B7109705A3}" presName="compNode" presStyleCnt="0"/>
      <dgm:spPr/>
    </dgm:pt>
    <dgm:pt modelId="{FB6C0AC7-F1A6-4548-BBF7-4EFB63BE7A34}" type="pres">
      <dgm:prSet presAssocID="{66BAFA2C-2675-4971-90DC-B4B7109705A3}" presName="iconBgRect" presStyleLbl="bgShp" presStyleIdx="2" presStyleCnt="6"/>
      <dgm:spPr/>
    </dgm:pt>
    <dgm:pt modelId="{B16D7067-3D77-46A3-974C-518C268C2C71}" type="pres">
      <dgm:prSet presAssocID="{66BAFA2C-2675-4971-90DC-B4B7109705A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89E13F0-65E9-4FDC-BD7E-5EB73E6C6248}" type="pres">
      <dgm:prSet presAssocID="{66BAFA2C-2675-4971-90DC-B4B7109705A3}" presName="spaceRect" presStyleCnt="0"/>
      <dgm:spPr/>
    </dgm:pt>
    <dgm:pt modelId="{83488D2E-7139-40D4-8EA9-3EB8B554A78C}" type="pres">
      <dgm:prSet presAssocID="{66BAFA2C-2675-4971-90DC-B4B7109705A3}" presName="textRect" presStyleLbl="revTx" presStyleIdx="2" presStyleCnt="6">
        <dgm:presLayoutVars>
          <dgm:chMax val="1"/>
          <dgm:chPref val="1"/>
        </dgm:presLayoutVars>
      </dgm:prSet>
      <dgm:spPr/>
    </dgm:pt>
    <dgm:pt modelId="{1852533E-7773-4D06-868B-782270362BE3}" type="pres">
      <dgm:prSet presAssocID="{D4843E87-37A5-4053-8768-7531EFE9B9E3}" presName="sibTrans" presStyleLbl="sibTrans2D1" presStyleIdx="0" presStyleCnt="0"/>
      <dgm:spPr/>
    </dgm:pt>
    <dgm:pt modelId="{FFFE225E-EF79-4908-BE20-E0073853FA69}" type="pres">
      <dgm:prSet presAssocID="{136E8B53-BF4F-4178-97FF-A4E960635747}" presName="compNode" presStyleCnt="0"/>
      <dgm:spPr/>
    </dgm:pt>
    <dgm:pt modelId="{9E5F978E-A88C-4688-A885-9D669972C515}" type="pres">
      <dgm:prSet presAssocID="{136E8B53-BF4F-4178-97FF-A4E960635747}" presName="iconBgRect" presStyleLbl="bgShp" presStyleIdx="3" presStyleCnt="6"/>
      <dgm:spPr/>
    </dgm:pt>
    <dgm:pt modelId="{ADE90A8B-70F1-4785-9600-87E5E6CA872F}" type="pres">
      <dgm:prSet presAssocID="{136E8B53-BF4F-4178-97FF-A4E9606357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4226307D-E6C2-4304-8077-CC5804E474DC}" type="pres">
      <dgm:prSet presAssocID="{136E8B53-BF4F-4178-97FF-A4E960635747}" presName="spaceRect" presStyleCnt="0"/>
      <dgm:spPr/>
    </dgm:pt>
    <dgm:pt modelId="{C88FBF20-F934-43D6-A88D-BFA3D5879CCA}" type="pres">
      <dgm:prSet presAssocID="{136E8B53-BF4F-4178-97FF-A4E960635747}" presName="textRect" presStyleLbl="revTx" presStyleIdx="3" presStyleCnt="6">
        <dgm:presLayoutVars>
          <dgm:chMax val="1"/>
          <dgm:chPref val="1"/>
        </dgm:presLayoutVars>
      </dgm:prSet>
      <dgm:spPr/>
    </dgm:pt>
    <dgm:pt modelId="{599CE66B-F9A7-431B-B465-1E32966C227F}" type="pres">
      <dgm:prSet presAssocID="{55267211-E7DC-430F-8D61-7904E98A9C45}" presName="sibTrans" presStyleLbl="sibTrans2D1" presStyleIdx="0" presStyleCnt="0"/>
      <dgm:spPr/>
    </dgm:pt>
    <dgm:pt modelId="{17DCFB01-0959-48E9-8241-4051AE660C56}" type="pres">
      <dgm:prSet presAssocID="{2852E5B6-2ECF-4C6A-B19C-5368546938E4}" presName="compNode" presStyleCnt="0"/>
      <dgm:spPr/>
    </dgm:pt>
    <dgm:pt modelId="{53EC760C-A240-419F-83CF-76FA0950CC63}" type="pres">
      <dgm:prSet presAssocID="{2852E5B6-2ECF-4C6A-B19C-5368546938E4}" presName="iconBgRect" presStyleLbl="bgShp" presStyleIdx="4" presStyleCnt="6"/>
      <dgm:spPr/>
    </dgm:pt>
    <dgm:pt modelId="{8B3535F4-5855-47CB-913C-DE4B47E7780F}" type="pres">
      <dgm:prSet presAssocID="{2852E5B6-2ECF-4C6A-B19C-5368546938E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ffice Worker"/>
        </a:ext>
      </dgm:extLst>
    </dgm:pt>
    <dgm:pt modelId="{8F3ADE29-CA75-4394-9965-A9B396094579}" type="pres">
      <dgm:prSet presAssocID="{2852E5B6-2ECF-4C6A-B19C-5368546938E4}" presName="spaceRect" presStyleCnt="0"/>
      <dgm:spPr/>
    </dgm:pt>
    <dgm:pt modelId="{A73303E9-E533-4994-9DAE-AA300B0E965B}" type="pres">
      <dgm:prSet presAssocID="{2852E5B6-2ECF-4C6A-B19C-5368546938E4}" presName="textRect" presStyleLbl="revTx" presStyleIdx="4" presStyleCnt="6">
        <dgm:presLayoutVars>
          <dgm:chMax val="1"/>
          <dgm:chPref val="1"/>
        </dgm:presLayoutVars>
      </dgm:prSet>
      <dgm:spPr/>
    </dgm:pt>
    <dgm:pt modelId="{C65D6422-184A-4EF3-9F2A-C6FD1513FC0C}" type="pres">
      <dgm:prSet presAssocID="{9F42EFAF-F040-4728-9929-5EA95D30DAA5}" presName="sibTrans" presStyleLbl="sibTrans2D1" presStyleIdx="0" presStyleCnt="0"/>
      <dgm:spPr/>
    </dgm:pt>
    <dgm:pt modelId="{DCC60E4F-4A0A-4BC2-96C1-E85F9871F6D2}" type="pres">
      <dgm:prSet presAssocID="{EB49B9C4-F3B7-499E-ADBB-3CD814BA5D96}" presName="compNode" presStyleCnt="0"/>
      <dgm:spPr/>
    </dgm:pt>
    <dgm:pt modelId="{DD69A0C0-BD59-4E6D-A2CA-62760CE5D108}" type="pres">
      <dgm:prSet presAssocID="{EB49B9C4-F3B7-499E-ADBB-3CD814BA5D96}" presName="iconBgRect" presStyleLbl="bgShp" presStyleIdx="5" presStyleCnt="6"/>
      <dgm:spPr/>
    </dgm:pt>
    <dgm:pt modelId="{F1C906BB-CA20-48B2-921A-08B046D61CA1}" type="pres">
      <dgm:prSet presAssocID="{EB49B9C4-F3B7-499E-ADBB-3CD814BA5D9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all center"/>
        </a:ext>
      </dgm:extLst>
    </dgm:pt>
    <dgm:pt modelId="{0FDE6F78-1E57-473F-B122-FC2D64BDC29E}" type="pres">
      <dgm:prSet presAssocID="{EB49B9C4-F3B7-499E-ADBB-3CD814BA5D96}" presName="spaceRect" presStyleCnt="0"/>
      <dgm:spPr/>
    </dgm:pt>
    <dgm:pt modelId="{342B12C9-B789-47D5-847D-DF30DEB35A7C}" type="pres">
      <dgm:prSet presAssocID="{EB49B9C4-F3B7-499E-ADBB-3CD814BA5D96}" presName="textRect" presStyleLbl="revTx" presStyleIdx="5" presStyleCnt="6">
        <dgm:presLayoutVars>
          <dgm:chMax val="1"/>
          <dgm:chPref val="1"/>
        </dgm:presLayoutVars>
      </dgm:prSet>
      <dgm:spPr/>
    </dgm:pt>
  </dgm:ptLst>
  <dgm:cxnLst>
    <dgm:cxn modelId="{28BCAC06-D2DC-4355-9D25-B1D930E15E7A}" type="presOf" srcId="{A96DD63E-6325-4190-84FC-32931C04DD91}" destId="{AF1CDD10-DD10-4222-8D6C-5A7D273F9CF7}" srcOrd="0" destOrd="0" presId="urn:microsoft.com/office/officeart/2018/2/layout/IconCircleList"/>
    <dgm:cxn modelId="{C334D106-6353-476D-93D5-5732F0EC2E39}" type="presOf" srcId="{C7B72FE0-7C9D-4A81-80C3-B9D53A3A84C4}" destId="{A564DE5E-3688-49CE-BB5A-5D396FBB5767}" srcOrd="0" destOrd="0" presId="urn:microsoft.com/office/officeart/2018/2/layout/IconCircleList"/>
    <dgm:cxn modelId="{324FD90A-E1A4-4F29-B573-4C9394B9CAA9}" type="presOf" srcId="{D4843E87-37A5-4053-8768-7531EFE9B9E3}" destId="{1852533E-7773-4D06-868B-782270362BE3}" srcOrd="0" destOrd="0" presId="urn:microsoft.com/office/officeart/2018/2/layout/IconCircleList"/>
    <dgm:cxn modelId="{6FC9AB1D-07E3-4148-90E9-DD30BF403D50}" type="presOf" srcId="{58E1802A-88BA-4D33-8A44-EDBAD90F9E6F}" destId="{4D284548-1977-4781-B2BA-2F14C33C4C8D}" srcOrd="0" destOrd="0" presId="urn:microsoft.com/office/officeart/2018/2/layout/IconCircleList"/>
    <dgm:cxn modelId="{2620EF25-0218-461D-A9BC-0A4D24A41787}" type="presOf" srcId="{136E8B53-BF4F-4178-97FF-A4E960635747}" destId="{C88FBF20-F934-43D6-A88D-BFA3D5879CCA}" srcOrd="0" destOrd="0" presId="urn:microsoft.com/office/officeart/2018/2/layout/IconCircleList"/>
    <dgm:cxn modelId="{BD4C312C-696A-4DE2-B42C-B7DD39FAD655}" srcId="{07E90391-5537-4DE5-B970-84D191A2B9A1}" destId="{136E8B53-BF4F-4178-97FF-A4E960635747}" srcOrd="3" destOrd="0" parTransId="{1357E2E4-166B-4CFC-B278-E715D840B4F2}" sibTransId="{55267211-E7DC-430F-8D61-7904E98A9C45}"/>
    <dgm:cxn modelId="{E109DF3C-2F34-4337-9F91-189B8F5D141E}" type="presOf" srcId="{9F42EFAF-F040-4728-9929-5EA95D30DAA5}" destId="{C65D6422-184A-4EF3-9F2A-C6FD1513FC0C}" srcOrd="0" destOrd="0" presId="urn:microsoft.com/office/officeart/2018/2/layout/IconCircleList"/>
    <dgm:cxn modelId="{4546044A-6B03-4AD1-86AB-C0A118EEBAC8}" type="presOf" srcId="{905D123B-8CC5-402C-95FE-CA3F2DD71856}" destId="{7480BF8A-1BD3-4512-B925-FA769FAA609D}" srcOrd="0" destOrd="0" presId="urn:microsoft.com/office/officeart/2018/2/layout/IconCircleList"/>
    <dgm:cxn modelId="{828CD44E-1281-4B2E-A6C1-C5753D8C5AA7}" type="presOf" srcId="{07E90391-5537-4DE5-B970-84D191A2B9A1}" destId="{15C487F5-3C54-4ED6-B86B-29498B9D546E}" srcOrd="0" destOrd="0" presId="urn:microsoft.com/office/officeart/2018/2/layout/IconCircleList"/>
    <dgm:cxn modelId="{57142F72-73D6-49A4-9B4F-64F279BB07C5}" type="presOf" srcId="{55267211-E7DC-430F-8D61-7904E98A9C45}" destId="{599CE66B-F9A7-431B-B465-1E32966C227F}" srcOrd="0" destOrd="0" presId="urn:microsoft.com/office/officeart/2018/2/layout/IconCircleList"/>
    <dgm:cxn modelId="{8519087F-0B2D-4276-A63F-D42D0452D85D}" srcId="{07E90391-5537-4DE5-B970-84D191A2B9A1}" destId="{58E1802A-88BA-4D33-8A44-EDBAD90F9E6F}" srcOrd="1" destOrd="0" parTransId="{30667BA7-D7A1-4A9A-B24F-9F700DD3AB2D}" sibTransId="{C7B72FE0-7C9D-4A81-80C3-B9D53A3A84C4}"/>
    <dgm:cxn modelId="{14655089-094B-4328-9BE3-4FA082BC7C92}" type="presOf" srcId="{EB49B9C4-F3B7-499E-ADBB-3CD814BA5D96}" destId="{342B12C9-B789-47D5-847D-DF30DEB35A7C}" srcOrd="0" destOrd="0" presId="urn:microsoft.com/office/officeart/2018/2/layout/IconCircleList"/>
    <dgm:cxn modelId="{CFC36D91-CDE5-44C1-BDC9-5B3EFEF7FADA}" srcId="{07E90391-5537-4DE5-B970-84D191A2B9A1}" destId="{905D123B-8CC5-402C-95FE-CA3F2DD71856}" srcOrd="0" destOrd="0" parTransId="{76AC3360-A3B3-49D4-B595-444A3CA60C0D}" sibTransId="{A96DD63E-6325-4190-84FC-32931C04DD91}"/>
    <dgm:cxn modelId="{AA89DF9B-ADAF-46A4-8EE2-8ACDE7E81799}" type="presOf" srcId="{66BAFA2C-2675-4971-90DC-B4B7109705A3}" destId="{83488D2E-7139-40D4-8EA9-3EB8B554A78C}" srcOrd="0" destOrd="0" presId="urn:microsoft.com/office/officeart/2018/2/layout/IconCircleList"/>
    <dgm:cxn modelId="{DA7386B4-EBD9-4508-B4BB-7CFC057C8FB8}" srcId="{07E90391-5537-4DE5-B970-84D191A2B9A1}" destId="{EB49B9C4-F3B7-499E-ADBB-3CD814BA5D96}" srcOrd="5" destOrd="0" parTransId="{E0E5D7F4-AB64-4C73-A30B-D914CC6A9A91}" sibTransId="{ED14C56E-E7FB-4A89-9851-1103937066A5}"/>
    <dgm:cxn modelId="{A6E856BF-051A-4BB2-AF0B-1FCE1D02C9CA}" srcId="{07E90391-5537-4DE5-B970-84D191A2B9A1}" destId="{2852E5B6-2ECF-4C6A-B19C-5368546938E4}" srcOrd="4" destOrd="0" parTransId="{1BF2758F-1BB3-4DE2-B0F4-F88DED04C327}" sibTransId="{9F42EFAF-F040-4728-9929-5EA95D30DAA5}"/>
    <dgm:cxn modelId="{80A1CEC5-3C0A-4050-AD82-51669DCB009C}" srcId="{07E90391-5537-4DE5-B970-84D191A2B9A1}" destId="{66BAFA2C-2675-4971-90DC-B4B7109705A3}" srcOrd="2" destOrd="0" parTransId="{8BE680C1-0138-44AC-A86D-C475023A7025}" sibTransId="{D4843E87-37A5-4053-8768-7531EFE9B9E3}"/>
    <dgm:cxn modelId="{67FFE9FB-4032-4C41-B844-2515B93E0760}" type="presOf" srcId="{2852E5B6-2ECF-4C6A-B19C-5368546938E4}" destId="{A73303E9-E533-4994-9DAE-AA300B0E965B}" srcOrd="0" destOrd="0" presId="urn:microsoft.com/office/officeart/2018/2/layout/IconCircleList"/>
    <dgm:cxn modelId="{8BE08E62-B97B-46B2-9213-7A52E14E610F}" type="presParOf" srcId="{15C487F5-3C54-4ED6-B86B-29498B9D546E}" destId="{09584E61-6751-4B7E-B389-DF2403BC76AB}" srcOrd="0" destOrd="0" presId="urn:microsoft.com/office/officeart/2018/2/layout/IconCircleList"/>
    <dgm:cxn modelId="{DF67136D-18B8-40D0-89BC-9BF7E52F30AA}" type="presParOf" srcId="{09584E61-6751-4B7E-B389-DF2403BC76AB}" destId="{028EE83D-1150-4933-876E-D0DAE3D4C4FE}" srcOrd="0" destOrd="0" presId="urn:microsoft.com/office/officeart/2018/2/layout/IconCircleList"/>
    <dgm:cxn modelId="{D1A826DC-78C2-4CD9-803F-95E9A37EEC73}" type="presParOf" srcId="{028EE83D-1150-4933-876E-D0DAE3D4C4FE}" destId="{19F24CD7-9719-4269-88DC-CF0C36FC61DA}" srcOrd="0" destOrd="0" presId="urn:microsoft.com/office/officeart/2018/2/layout/IconCircleList"/>
    <dgm:cxn modelId="{E29B6D5A-9963-4AAF-9F09-2F04639924B5}" type="presParOf" srcId="{028EE83D-1150-4933-876E-D0DAE3D4C4FE}" destId="{C982123B-6EE6-4E14-BE46-723F8970D740}" srcOrd="1" destOrd="0" presId="urn:microsoft.com/office/officeart/2018/2/layout/IconCircleList"/>
    <dgm:cxn modelId="{0DCE41C1-5562-4052-9130-33D47DA4DEF8}" type="presParOf" srcId="{028EE83D-1150-4933-876E-D0DAE3D4C4FE}" destId="{0C404C1F-C2CC-481C-97A7-F7BC28DB532A}" srcOrd="2" destOrd="0" presId="urn:microsoft.com/office/officeart/2018/2/layout/IconCircleList"/>
    <dgm:cxn modelId="{2CF9EEE5-CAF8-412D-807A-D4174EE14944}" type="presParOf" srcId="{028EE83D-1150-4933-876E-D0DAE3D4C4FE}" destId="{7480BF8A-1BD3-4512-B925-FA769FAA609D}" srcOrd="3" destOrd="0" presId="urn:microsoft.com/office/officeart/2018/2/layout/IconCircleList"/>
    <dgm:cxn modelId="{1D9CFF7B-8ADD-4A1E-8B7A-8D27E996A287}" type="presParOf" srcId="{09584E61-6751-4B7E-B389-DF2403BC76AB}" destId="{AF1CDD10-DD10-4222-8D6C-5A7D273F9CF7}" srcOrd="1" destOrd="0" presId="urn:microsoft.com/office/officeart/2018/2/layout/IconCircleList"/>
    <dgm:cxn modelId="{4EF832F2-AD54-4CD9-B62F-5E46C5941875}" type="presParOf" srcId="{09584E61-6751-4B7E-B389-DF2403BC76AB}" destId="{707A2676-08CD-4F3E-AF2C-95A57B03D41E}" srcOrd="2" destOrd="0" presId="urn:microsoft.com/office/officeart/2018/2/layout/IconCircleList"/>
    <dgm:cxn modelId="{992FCA15-AD01-437D-9D5F-657E11FCBBAF}" type="presParOf" srcId="{707A2676-08CD-4F3E-AF2C-95A57B03D41E}" destId="{1310CC37-EAE4-4E65-8005-151AC896CB5D}" srcOrd="0" destOrd="0" presId="urn:microsoft.com/office/officeart/2018/2/layout/IconCircleList"/>
    <dgm:cxn modelId="{60414B38-A639-4D55-B206-769291CBA853}" type="presParOf" srcId="{707A2676-08CD-4F3E-AF2C-95A57B03D41E}" destId="{C00114FD-8918-45BE-AC00-21D00DC5B543}" srcOrd="1" destOrd="0" presId="urn:microsoft.com/office/officeart/2018/2/layout/IconCircleList"/>
    <dgm:cxn modelId="{6C868F78-10CC-45A7-9860-DF4C36CA9373}" type="presParOf" srcId="{707A2676-08CD-4F3E-AF2C-95A57B03D41E}" destId="{D0320B80-D4BD-4090-92D5-3E69EC8CBA04}" srcOrd="2" destOrd="0" presId="urn:microsoft.com/office/officeart/2018/2/layout/IconCircleList"/>
    <dgm:cxn modelId="{6B4EABF1-E084-4E25-8EFF-CBF6781A3CC6}" type="presParOf" srcId="{707A2676-08CD-4F3E-AF2C-95A57B03D41E}" destId="{4D284548-1977-4781-B2BA-2F14C33C4C8D}" srcOrd="3" destOrd="0" presId="urn:microsoft.com/office/officeart/2018/2/layout/IconCircleList"/>
    <dgm:cxn modelId="{BAF9C60B-5B73-4CA2-BB73-9E7868BBF7EF}" type="presParOf" srcId="{09584E61-6751-4B7E-B389-DF2403BC76AB}" destId="{A564DE5E-3688-49CE-BB5A-5D396FBB5767}" srcOrd="3" destOrd="0" presId="urn:microsoft.com/office/officeart/2018/2/layout/IconCircleList"/>
    <dgm:cxn modelId="{14ED8DA2-FC8B-482C-8640-5990A7029832}" type="presParOf" srcId="{09584E61-6751-4B7E-B389-DF2403BC76AB}" destId="{743DFB7F-03FC-4FB1-B168-523ED004E324}" srcOrd="4" destOrd="0" presId="urn:microsoft.com/office/officeart/2018/2/layout/IconCircleList"/>
    <dgm:cxn modelId="{AEB6D498-DAEC-4AF5-8DCB-F2D58746925A}" type="presParOf" srcId="{743DFB7F-03FC-4FB1-B168-523ED004E324}" destId="{FB6C0AC7-F1A6-4548-BBF7-4EFB63BE7A34}" srcOrd="0" destOrd="0" presId="urn:microsoft.com/office/officeart/2018/2/layout/IconCircleList"/>
    <dgm:cxn modelId="{EC4417EF-3CA6-4E31-A7C0-73324DE67059}" type="presParOf" srcId="{743DFB7F-03FC-4FB1-B168-523ED004E324}" destId="{B16D7067-3D77-46A3-974C-518C268C2C71}" srcOrd="1" destOrd="0" presId="urn:microsoft.com/office/officeart/2018/2/layout/IconCircleList"/>
    <dgm:cxn modelId="{3D13D0DA-777E-4765-A958-FE0CF861E76E}" type="presParOf" srcId="{743DFB7F-03FC-4FB1-B168-523ED004E324}" destId="{189E13F0-65E9-4FDC-BD7E-5EB73E6C6248}" srcOrd="2" destOrd="0" presId="urn:microsoft.com/office/officeart/2018/2/layout/IconCircleList"/>
    <dgm:cxn modelId="{0F838A0C-3F17-4679-A520-E563F79B76BF}" type="presParOf" srcId="{743DFB7F-03FC-4FB1-B168-523ED004E324}" destId="{83488D2E-7139-40D4-8EA9-3EB8B554A78C}" srcOrd="3" destOrd="0" presId="urn:microsoft.com/office/officeart/2018/2/layout/IconCircleList"/>
    <dgm:cxn modelId="{825F027B-7482-4E3C-8D65-FF18DAC15621}" type="presParOf" srcId="{09584E61-6751-4B7E-B389-DF2403BC76AB}" destId="{1852533E-7773-4D06-868B-782270362BE3}" srcOrd="5" destOrd="0" presId="urn:microsoft.com/office/officeart/2018/2/layout/IconCircleList"/>
    <dgm:cxn modelId="{683B70D5-EEF9-40DF-A9D3-B6F22D76E971}" type="presParOf" srcId="{09584E61-6751-4B7E-B389-DF2403BC76AB}" destId="{FFFE225E-EF79-4908-BE20-E0073853FA69}" srcOrd="6" destOrd="0" presId="urn:microsoft.com/office/officeart/2018/2/layout/IconCircleList"/>
    <dgm:cxn modelId="{492393AB-F058-466E-AB52-1554990DEDE4}" type="presParOf" srcId="{FFFE225E-EF79-4908-BE20-E0073853FA69}" destId="{9E5F978E-A88C-4688-A885-9D669972C515}" srcOrd="0" destOrd="0" presId="urn:microsoft.com/office/officeart/2018/2/layout/IconCircleList"/>
    <dgm:cxn modelId="{D15E6884-8164-429A-A1D7-469971F661F2}" type="presParOf" srcId="{FFFE225E-EF79-4908-BE20-E0073853FA69}" destId="{ADE90A8B-70F1-4785-9600-87E5E6CA872F}" srcOrd="1" destOrd="0" presId="urn:microsoft.com/office/officeart/2018/2/layout/IconCircleList"/>
    <dgm:cxn modelId="{429EDB93-60D8-4732-9C47-F8ADE9F19988}" type="presParOf" srcId="{FFFE225E-EF79-4908-BE20-E0073853FA69}" destId="{4226307D-E6C2-4304-8077-CC5804E474DC}" srcOrd="2" destOrd="0" presId="urn:microsoft.com/office/officeart/2018/2/layout/IconCircleList"/>
    <dgm:cxn modelId="{9C8013E7-3B7D-4030-B84F-DD0B1777ED3D}" type="presParOf" srcId="{FFFE225E-EF79-4908-BE20-E0073853FA69}" destId="{C88FBF20-F934-43D6-A88D-BFA3D5879CCA}" srcOrd="3" destOrd="0" presId="urn:microsoft.com/office/officeart/2018/2/layout/IconCircleList"/>
    <dgm:cxn modelId="{FE8B716F-41C0-443D-98B2-462F3F58608B}" type="presParOf" srcId="{09584E61-6751-4B7E-B389-DF2403BC76AB}" destId="{599CE66B-F9A7-431B-B465-1E32966C227F}" srcOrd="7" destOrd="0" presId="urn:microsoft.com/office/officeart/2018/2/layout/IconCircleList"/>
    <dgm:cxn modelId="{CED0EDB2-5620-4CF8-9E88-654ACE704F39}" type="presParOf" srcId="{09584E61-6751-4B7E-B389-DF2403BC76AB}" destId="{17DCFB01-0959-48E9-8241-4051AE660C56}" srcOrd="8" destOrd="0" presId="urn:microsoft.com/office/officeart/2018/2/layout/IconCircleList"/>
    <dgm:cxn modelId="{4A9D8DA6-370C-499D-A6E5-A3360D97EF13}" type="presParOf" srcId="{17DCFB01-0959-48E9-8241-4051AE660C56}" destId="{53EC760C-A240-419F-83CF-76FA0950CC63}" srcOrd="0" destOrd="0" presId="urn:microsoft.com/office/officeart/2018/2/layout/IconCircleList"/>
    <dgm:cxn modelId="{9254815D-1C1C-4E4A-B54E-FC2F7CEED063}" type="presParOf" srcId="{17DCFB01-0959-48E9-8241-4051AE660C56}" destId="{8B3535F4-5855-47CB-913C-DE4B47E7780F}" srcOrd="1" destOrd="0" presId="urn:microsoft.com/office/officeart/2018/2/layout/IconCircleList"/>
    <dgm:cxn modelId="{A989E1CB-D18E-43B0-AC17-7806DC57DCE8}" type="presParOf" srcId="{17DCFB01-0959-48E9-8241-4051AE660C56}" destId="{8F3ADE29-CA75-4394-9965-A9B396094579}" srcOrd="2" destOrd="0" presId="urn:microsoft.com/office/officeart/2018/2/layout/IconCircleList"/>
    <dgm:cxn modelId="{7B6117FE-F1AF-47C8-83BA-141B034404A3}" type="presParOf" srcId="{17DCFB01-0959-48E9-8241-4051AE660C56}" destId="{A73303E9-E533-4994-9DAE-AA300B0E965B}" srcOrd="3" destOrd="0" presId="urn:microsoft.com/office/officeart/2018/2/layout/IconCircleList"/>
    <dgm:cxn modelId="{90840B19-2E34-4834-8AB9-98D68D7FAA1F}" type="presParOf" srcId="{09584E61-6751-4B7E-B389-DF2403BC76AB}" destId="{C65D6422-184A-4EF3-9F2A-C6FD1513FC0C}" srcOrd="9" destOrd="0" presId="urn:microsoft.com/office/officeart/2018/2/layout/IconCircleList"/>
    <dgm:cxn modelId="{42A7AF43-3231-4C48-BC76-82666E2043F1}" type="presParOf" srcId="{09584E61-6751-4B7E-B389-DF2403BC76AB}" destId="{DCC60E4F-4A0A-4BC2-96C1-E85F9871F6D2}" srcOrd="10" destOrd="0" presId="urn:microsoft.com/office/officeart/2018/2/layout/IconCircleList"/>
    <dgm:cxn modelId="{9F350947-55BB-4A53-8D9C-34B631F18DB3}" type="presParOf" srcId="{DCC60E4F-4A0A-4BC2-96C1-E85F9871F6D2}" destId="{DD69A0C0-BD59-4E6D-A2CA-62760CE5D108}" srcOrd="0" destOrd="0" presId="urn:microsoft.com/office/officeart/2018/2/layout/IconCircleList"/>
    <dgm:cxn modelId="{E3BB229C-13A9-4FC8-9556-F910685A215C}" type="presParOf" srcId="{DCC60E4F-4A0A-4BC2-96C1-E85F9871F6D2}" destId="{F1C906BB-CA20-48B2-921A-08B046D61CA1}" srcOrd="1" destOrd="0" presId="urn:microsoft.com/office/officeart/2018/2/layout/IconCircleList"/>
    <dgm:cxn modelId="{3AE2EC3F-14A3-4C0C-9BBA-C8818F18A1E3}" type="presParOf" srcId="{DCC60E4F-4A0A-4BC2-96C1-E85F9871F6D2}" destId="{0FDE6F78-1E57-473F-B122-FC2D64BDC29E}" srcOrd="2" destOrd="0" presId="urn:microsoft.com/office/officeart/2018/2/layout/IconCircleList"/>
    <dgm:cxn modelId="{0482ECF6-0D42-49DC-9720-0FA067B35089}" type="presParOf" srcId="{DCC60E4F-4A0A-4BC2-96C1-E85F9871F6D2}" destId="{342B12C9-B789-47D5-847D-DF30DEB35A7C}"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6DF981-F651-4A3F-A28A-039A203A326F}" type="doc">
      <dgm:prSet loTypeId="urn:microsoft.com/office/officeart/2018/5/layout/IconCircle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03D7C2A7-6DD6-4EE7-B7AD-2C86D9B0DD5B}">
      <dgm:prSet custT="1"/>
      <dgm:spPr/>
      <dgm:t>
        <a:bodyPr/>
        <a:lstStyle/>
        <a:p>
          <a:pPr algn="ctr">
            <a:lnSpc>
              <a:spcPct val="100000"/>
            </a:lnSpc>
            <a:defRPr cap="all"/>
          </a:pPr>
          <a:r>
            <a:rPr lang="en-US" sz="1200" dirty="0">
              <a:latin typeface="Garamond" panose="02020404030301010803" pitchFamily="18" charset="0"/>
            </a:rPr>
            <a:t>Neural networks are mathematical models that mimic the functioning of the human brain, allowing them to learn to recognize patterns, make predictions, and classify data</a:t>
          </a:r>
        </a:p>
      </dgm:t>
    </dgm:pt>
    <dgm:pt modelId="{1850F2E2-16BC-4BD0-B06E-772493D4EBB8}" type="parTrans" cxnId="{16E553B7-3B42-4305-94A6-B5030F169B94}">
      <dgm:prSet/>
      <dgm:spPr/>
      <dgm:t>
        <a:bodyPr/>
        <a:lstStyle/>
        <a:p>
          <a:endParaRPr lang="en-US"/>
        </a:p>
      </dgm:t>
    </dgm:pt>
    <dgm:pt modelId="{74BB9C49-66F2-46D5-92FF-8719D49A23F0}" type="sibTrans" cxnId="{16E553B7-3B42-4305-94A6-B5030F169B94}">
      <dgm:prSet/>
      <dgm:spPr/>
      <dgm:t>
        <a:bodyPr/>
        <a:lstStyle/>
        <a:p>
          <a:endParaRPr lang="en-US"/>
        </a:p>
      </dgm:t>
    </dgm:pt>
    <dgm:pt modelId="{E2355676-480E-4DDA-93A5-1A345F6E2B25}">
      <dgm:prSet custT="1"/>
      <dgm:spPr/>
      <dgm:t>
        <a:bodyPr/>
        <a:lstStyle/>
        <a:p>
          <a:pPr algn="ctr">
            <a:lnSpc>
              <a:spcPct val="100000"/>
            </a:lnSpc>
            <a:defRPr cap="all"/>
          </a:pPr>
          <a:r>
            <a:rPr lang="en-US" sz="1200" b="0" i="0" dirty="0">
              <a:latin typeface="Garamond" panose="02020404030301010803" pitchFamily="18" charset="0"/>
            </a:rPr>
            <a:t>DNNs use hidden layers between input and output layers to learn more complex and abstract representations of data, which can be useful in a variety of applications.</a:t>
          </a:r>
          <a:endParaRPr lang="en-US" sz="1200" dirty="0">
            <a:latin typeface="Garamond" panose="02020404030301010803" pitchFamily="18" charset="0"/>
          </a:endParaRPr>
        </a:p>
      </dgm:t>
    </dgm:pt>
    <dgm:pt modelId="{9EA9CBC5-20CE-48EA-BAB3-88F91E4D4E97}" type="parTrans" cxnId="{C1DD490D-BF41-49EB-8F74-BA849A2926F6}">
      <dgm:prSet/>
      <dgm:spPr/>
      <dgm:t>
        <a:bodyPr/>
        <a:lstStyle/>
        <a:p>
          <a:endParaRPr lang="en-US"/>
        </a:p>
      </dgm:t>
    </dgm:pt>
    <dgm:pt modelId="{78AE4E6C-2F1B-4F57-B180-EDC5169FD002}" type="sibTrans" cxnId="{C1DD490D-BF41-49EB-8F74-BA849A2926F6}">
      <dgm:prSet/>
      <dgm:spPr/>
      <dgm:t>
        <a:bodyPr/>
        <a:lstStyle/>
        <a:p>
          <a:endParaRPr lang="en-US"/>
        </a:p>
      </dgm:t>
    </dgm:pt>
    <dgm:pt modelId="{07F568AA-02A6-45E6-98DC-ED4D4F79824F}">
      <dgm:prSet custT="1"/>
      <dgm:spPr/>
      <dgm:t>
        <a:bodyPr/>
        <a:lstStyle/>
        <a:p>
          <a:pPr>
            <a:lnSpc>
              <a:spcPct val="100000"/>
            </a:lnSpc>
            <a:defRPr cap="all"/>
          </a:pPr>
          <a:r>
            <a:rPr lang="en-US" sz="1200" dirty="0">
              <a:latin typeface="Garamond" panose="02020404030301010803" pitchFamily="18" charset="0"/>
            </a:rPr>
            <a:t>RNNs are powerful neural networks that can handle sequential data by retaining an internal state that encodes information about past inputs, allowing them to make predictions or classifications based on the complete sequence context.</a:t>
          </a:r>
        </a:p>
      </dgm:t>
    </dgm:pt>
    <dgm:pt modelId="{36492254-7D9B-4D2C-8DF4-147CF733FB00}" type="parTrans" cxnId="{1763CB1F-ADB8-499B-8942-20108D75BEB0}">
      <dgm:prSet/>
      <dgm:spPr/>
      <dgm:t>
        <a:bodyPr/>
        <a:lstStyle/>
        <a:p>
          <a:endParaRPr lang="en-US"/>
        </a:p>
      </dgm:t>
    </dgm:pt>
    <dgm:pt modelId="{1C342B43-5447-462F-BFBC-D83DB2FE8EB0}" type="sibTrans" cxnId="{1763CB1F-ADB8-499B-8942-20108D75BEB0}">
      <dgm:prSet/>
      <dgm:spPr/>
      <dgm:t>
        <a:bodyPr/>
        <a:lstStyle/>
        <a:p>
          <a:endParaRPr lang="en-US"/>
        </a:p>
      </dgm:t>
    </dgm:pt>
    <dgm:pt modelId="{112974E6-0FCC-4194-B65F-FF66A32E60F6}">
      <dgm:prSet custT="1"/>
      <dgm:spPr/>
      <dgm:t>
        <a:bodyPr/>
        <a:lstStyle/>
        <a:p>
          <a:pPr>
            <a:lnSpc>
              <a:spcPct val="100000"/>
            </a:lnSpc>
            <a:defRPr cap="all"/>
          </a:pPr>
          <a:r>
            <a:rPr lang="en-US" sz="1100" dirty="0">
              <a:latin typeface="Garamond" panose="02020404030301010803" pitchFamily="18" charset="0"/>
            </a:rPr>
            <a:t>Deep Belief Networks (DBNs) are a class of deep neural networks constructed from multiple layers of Restricted Boltzmann Machines (RBMs). They excel at tasks such as feature learning, classification, and dimensionality reduction by learning hierarchical representations of data.</a:t>
          </a:r>
        </a:p>
      </dgm:t>
    </dgm:pt>
    <dgm:pt modelId="{22AA5C8F-C3DC-4D4F-9158-38EE0AEAB076}" type="parTrans" cxnId="{8D8757BD-7F43-4D63-B1CF-0131AE8D2811}">
      <dgm:prSet/>
      <dgm:spPr/>
      <dgm:t>
        <a:bodyPr/>
        <a:lstStyle/>
        <a:p>
          <a:endParaRPr lang="en-US"/>
        </a:p>
      </dgm:t>
    </dgm:pt>
    <dgm:pt modelId="{1B648440-AFE1-438C-84EB-27B055ECBB26}" type="sibTrans" cxnId="{8D8757BD-7F43-4D63-B1CF-0131AE8D2811}">
      <dgm:prSet/>
      <dgm:spPr/>
      <dgm:t>
        <a:bodyPr/>
        <a:lstStyle/>
        <a:p>
          <a:endParaRPr lang="en-US"/>
        </a:p>
      </dgm:t>
    </dgm:pt>
    <dgm:pt modelId="{F8140058-510C-47D9-B1E3-69CF073DFFD3}" type="pres">
      <dgm:prSet presAssocID="{216DF981-F651-4A3F-A28A-039A203A326F}" presName="root" presStyleCnt="0">
        <dgm:presLayoutVars>
          <dgm:dir/>
          <dgm:resizeHandles val="exact"/>
        </dgm:presLayoutVars>
      </dgm:prSet>
      <dgm:spPr/>
    </dgm:pt>
    <dgm:pt modelId="{C5375D14-6860-4388-8DB8-FE41057C3956}" type="pres">
      <dgm:prSet presAssocID="{03D7C2A7-6DD6-4EE7-B7AD-2C86D9B0DD5B}" presName="compNode" presStyleCnt="0"/>
      <dgm:spPr/>
    </dgm:pt>
    <dgm:pt modelId="{505B6FBB-1483-4137-8047-3DB5BA93BE2B}" type="pres">
      <dgm:prSet presAssocID="{03D7C2A7-6DD6-4EE7-B7AD-2C86D9B0DD5B}" presName="iconBgRect" presStyleLbl="bgShp" presStyleIdx="0" presStyleCnt="4"/>
      <dgm:spPr/>
    </dgm:pt>
    <dgm:pt modelId="{1398A2C2-BBF8-45FB-A37B-9ADDC02264C6}" type="pres">
      <dgm:prSet presAssocID="{03D7C2A7-6DD6-4EE7-B7AD-2C86D9B0DD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F39FFFEA-D0C0-4CA4-B77D-500127D33E04}" type="pres">
      <dgm:prSet presAssocID="{03D7C2A7-6DD6-4EE7-B7AD-2C86D9B0DD5B}" presName="spaceRect" presStyleCnt="0"/>
      <dgm:spPr/>
    </dgm:pt>
    <dgm:pt modelId="{5E332BD9-F636-4AE4-B40E-DA64F66B53F8}" type="pres">
      <dgm:prSet presAssocID="{03D7C2A7-6DD6-4EE7-B7AD-2C86D9B0DD5B}" presName="textRect" presStyleLbl="revTx" presStyleIdx="0" presStyleCnt="4">
        <dgm:presLayoutVars>
          <dgm:chMax val="1"/>
          <dgm:chPref val="1"/>
        </dgm:presLayoutVars>
      </dgm:prSet>
      <dgm:spPr/>
    </dgm:pt>
    <dgm:pt modelId="{EA83D4A1-C46D-4536-9B1C-01B715916FF6}" type="pres">
      <dgm:prSet presAssocID="{74BB9C49-66F2-46D5-92FF-8719D49A23F0}" presName="sibTrans" presStyleCnt="0"/>
      <dgm:spPr/>
    </dgm:pt>
    <dgm:pt modelId="{3BA36CAA-96C1-46D0-9736-A01273BB95FB}" type="pres">
      <dgm:prSet presAssocID="{E2355676-480E-4DDA-93A5-1A345F6E2B25}" presName="compNode" presStyleCnt="0"/>
      <dgm:spPr/>
    </dgm:pt>
    <dgm:pt modelId="{A2BE54E2-5FED-4050-AA0E-1FA88AD4691A}" type="pres">
      <dgm:prSet presAssocID="{E2355676-480E-4DDA-93A5-1A345F6E2B25}" presName="iconBgRect" presStyleLbl="bgShp" presStyleIdx="1" presStyleCnt="4"/>
      <dgm:spPr/>
    </dgm:pt>
    <dgm:pt modelId="{8287DD1D-9D45-414A-BA51-63A0A5CB2624}" type="pres">
      <dgm:prSet presAssocID="{E2355676-480E-4DDA-93A5-1A345F6E2B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3A1345E7-9E28-4868-A153-F6CDD3198A03}" type="pres">
      <dgm:prSet presAssocID="{E2355676-480E-4DDA-93A5-1A345F6E2B25}" presName="spaceRect" presStyleCnt="0"/>
      <dgm:spPr/>
    </dgm:pt>
    <dgm:pt modelId="{F93E06D0-4162-4CBE-A472-A16EC1C8E13D}" type="pres">
      <dgm:prSet presAssocID="{E2355676-480E-4DDA-93A5-1A345F6E2B25}" presName="textRect" presStyleLbl="revTx" presStyleIdx="1" presStyleCnt="4">
        <dgm:presLayoutVars>
          <dgm:chMax val="1"/>
          <dgm:chPref val="1"/>
        </dgm:presLayoutVars>
      </dgm:prSet>
      <dgm:spPr/>
    </dgm:pt>
    <dgm:pt modelId="{7CFDC144-A0FE-4F0F-9BA8-DF685560B5AD}" type="pres">
      <dgm:prSet presAssocID="{78AE4E6C-2F1B-4F57-B180-EDC5169FD002}" presName="sibTrans" presStyleCnt="0"/>
      <dgm:spPr/>
    </dgm:pt>
    <dgm:pt modelId="{656A77D3-9432-4E95-AA9E-D3D4A2B76D98}" type="pres">
      <dgm:prSet presAssocID="{07F568AA-02A6-45E6-98DC-ED4D4F79824F}" presName="compNode" presStyleCnt="0"/>
      <dgm:spPr/>
    </dgm:pt>
    <dgm:pt modelId="{99AAAF69-DFAA-4574-84E8-07049AEFDEF5}" type="pres">
      <dgm:prSet presAssocID="{07F568AA-02A6-45E6-98DC-ED4D4F79824F}" presName="iconBgRect" presStyleLbl="bgShp" presStyleIdx="2" presStyleCnt="4"/>
      <dgm:spPr/>
    </dgm:pt>
    <dgm:pt modelId="{3CCCC625-BB60-4729-8D9B-E881300CE8DA}" type="pres">
      <dgm:prSet presAssocID="{07F568AA-02A6-45E6-98DC-ED4D4F79824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05491091-4A35-4670-B507-39F7B1FF09C9}" type="pres">
      <dgm:prSet presAssocID="{07F568AA-02A6-45E6-98DC-ED4D4F79824F}" presName="spaceRect" presStyleCnt="0"/>
      <dgm:spPr/>
    </dgm:pt>
    <dgm:pt modelId="{19927A0D-27A7-4FD7-8A58-0446D88002AB}" type="pres">
      <dgm:prSet presAssocID="{07F568AA-02A6-45E6-98DC-ED4D4F79824F}" presName="textRect" presStyleLbl="revTx" presStyleIdx="2" presStyleCnt="4">
        <dgm:presLayoutVars>
          <dgm:chMax val="1"/>
          <dgm:chPref val="1"/>
        </dgm:presLayoutVars>
      </dgm:prSet>
      <dgm:spPr/>
    </dgm:pt>
    <dgm:pt modelId="{442E836A-FAE2-4ABF-AE93-50CAF074A25A}" type="pres">
      <dgm:prSet presAssocID="{1C342B43-5447-462F-BFBC-D83DB2FE8EB0}" presName="sibTrans" presStyleCnt="0"/>
      <dgm:spPr/>
    </dgm:pt>
    <dgm:pt modelId="{976E78A4-B8A2-413E-A5B7-C7AC47EFF6C9}" type="pres">
      <dgm:prSet presAssocID="{112974E6-0FCC-4194-B65F-FF66A32E60F6}" presName="compNode" presStyleCnt="0"/>
      <dgm:spPr/>
    </dgm:pt>
    <dgm:pt modelId="{AC5D5586-92D0-433D-9857-9382A02C84D1}" type="pres">
      <dgm:prSet presAssocID="{112974E6-0FCC-4194-B65F-FF66A32E60F6}" presName="iconBgRect" presStyleLbl="bgShp" presStyleIdx="3" presStyleCnt="4"/>
      <dgm:spPr/>
    </dgm:pt>
    <dgm:pt modelId="{B2AC88A2-F5FE-487B-92A1-85FD1CE35578}" type="pres">
      <dgm:prSet presAssocID="{112974E6-0FCC-4194-B65F-FF66A32E60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4D627F7A-8C6C-4F59-8D87-DD98365DD3B2}" type="pres">
      <dgm:prSet presAssocID="{112974E6-0FCC-4194-B65F-FF66A32E60F6}" presName="spaceRect" presStyleCnt="0"/>
      <dgm:spPr/>
    </dgm:pt>
    <dgm:pt modelId="{C0B947DA-08F6-4ACB-8583-A8AD2BCD804A}" type="pres">
      <dgm:prSet presAssocID="{112974E6-0FCC-4194-B65F-FF66A32E60F6}" presName="textRect" presStyleLbl="revTx" presStyleIdx="3" presStyleCnt="4">
        <dgm:presLayoutVars>
          <dgm:chMax val="1"/>
          <dgm:chPref val="1"/>
        </dgm:presLayoutVars>
      </dgm:prSet>
      <dgm:spPr/>
    </dgm:pt>
  </dgm:ptLst>
  <dgm:cxnLst>
    <dgm:cxn modelId="{8DC9F503-C125-42A9-B95A-B2065879BBDC}" type="presOf" srcId="{216DF981-F651-4A3F-A28A-039A203A326F}" destId="{F8140058-510C-47D9-B1E3-69CF073DFFD3}" srcOrd="0" destOrd="0" presId="urn:microsoft.com/office/officeart/2018/5/layout/IconCircleLabelList"/>
    <dgm:cxn modelId="{C1DD490D-BF41-49EB-8F74-BA849A2926F6}" srcId="{216DF981-F651-4A3F-A28A-039A203A326F}" destId="{E2355676-480E-4DDA-93A5-1A345F6E2B25}" srcOrd="1" destOrd="0" parTransId="{9EA9CBC5-20CE-48EA-BAB3-88F91E4D4E97}" sibTransId="{78AE4E6C-2F1B-4F57-B180-EDC5169FD002}"/>
    <dgm:cxn modelId="{1763CB1F-ADB8-499B-8942-20108D75BEB0}" srcId="{216DF981-F651-4A3F-A28A-039A203A326F}" destId="{07F568AA-02A6-45E6-98DC-ED4D4F79824F}" srcOrd="2" destOrd="0" parTransId="{36492254-7D9B-4D2C-8DF4-147CF733FB00}" sibTransId="{1C342B43-5447-462F-BFBC-D83DB2FE8EB0}"/>
    <dgm:cxn modelId="{A5426467-CC5E-4A45-BDE0-1345B3A551D5}" type="presOf" srcId="{E2355676-480E-4DDA-93A5-1A345F6E2B25}" destId="{F93E06D0-4162-4CBE-A472-A16EC1C8E13D}" srcOrd="0" destOrd="0" presId="urn:microsoft.com/office/officeart/2018/5/layout/IconCircleLabelList"/>
    <dgm:cxn modelId="{21670A82-578F-4FA6-AB89-86688B5E09FD}" type="presOf" srcId="{07F568AA-02A6-45E6-98DC-ED4D4F79824F}" destId="{19927A0D-27A7-4FD7-8A58-0446D88002AB}" srcOrd="0" destOrd="0" presId="urn:microsoft.com/office/officeart/2018/5/layout/IconCircleLabelList"/>
    <dgm:cxn modelId="{856EE585-88C6-4774-AAB5-0ACD23DDCCC3}" type="presOf" srcId="{112974E6-0FCC-4194-B65F-FF66A32E60F6}" destId="{C0B947DA-08F6-4ACB-8583-A8AD2BCD804A}" srcOrd="0" destOrd="0" presId="urn:microsoft.com/office/officeart/2018/5/layout/IconCircleLabelList"/>
    <dgm:cxn modelId="{16E553B7-3B42-4305-94A6-B5030F169B94}" srcId="{216DF981-F651-4A3F-A28A-039A203A326F}" destId="{03D7C2A7-6DD6-4EE7-B7AD-2C86D9B0DD5B}" srcOrd="0" destOrd="0" parTransId="{1850F2E2-16BC-4BD0-B06E-772493D4EBB8}" sibTransId="{74BB9C49-66F2-46D5-92FF-8719D49A23F0}"/>
    <dgm:cxn modelId="{B715BDBA-143C-4194-ACE5-BF5E7E47399F}" type="presOf" srcId="{03D7C2A7-6DD6-4EE7-B7AD-2C86D9B0DD5B}" destId="{5E332BD9-F636-4AE4-B40E-DA64F66B53F8}" srcOrd="0" destOrd="0" presId="urn:microsoft.com/office/officeart/2018/5/layout/IconCircleLabelList"/>
    <dgm:cxn modelId="{8D8757BD-7F43-4D63-B1CF-0131AE8D2811}" srcId="{216DF981-F651-4A3F-A28A-039A203A326F}" destId="{112974E6-0FCC-4194-B65F-FF66A32E60F6}" srcOrd="3" destOrd="0" parTransId="{22AA5C8F-C3DC-4D4F-9158-38EE0AEAB076}" sibTransId="{1B648440-AFE1-438C-84EB-27B055ECBB26}"/>
    <dgm:cxn modelId="{2F28BECA-0C6D-4041-ABA8-27CA231302EC}" type="presParOf" srcId="{F8140058-510C-47D9-B1E3-69CF073DFFD3}" destId="{C5375D14-6860-4388-8DB8-FE41057C3956}" srcOrd="0" destOrd="0" presId="urn:microsoft.com/office/officeart/2018/5/layout/IconCircleLabelList"/>
    <dgm:cxn modelId="{9CA0DF39-7BE0-4C16-AF6B-C8669C736621}" type="presParOf" srcId="{C5375D14-6860-4388-8DB8-FE41057C3956}" destId="{505B6FBB-1483-4137-8047-3DB5BA93BE2B}" srcOrd="0" destOrd="0" presId="urn:microsoft.com/office/officeart/2018/5/layout/IconCircleLabelList"/>
    <dgm:cxn modelId="{45F1AE03-D362-4681-8EE3-2FAC6A259155}" type="presParOf" srcId="{C5375D14-6860-4388-8DB8-FE41057C3956}" destId="{1398A2C2-BBF8-45FB-A37B-9ADDC02264C6}" srcOrd="1" destOrd="0" presId="urn:microsoft.com/office/officeart/2018/5/layout/IconCircleLabelList"/>
    <dgm:cxn modelId="{428A28FC-DD11-4668-BD5A-B35F41C1D6A3}" type="presParOf" srcId="{C5375D14-6860-4388-8DB8-FE41057C3956}" destId="{F39FFFEA-D0C0-4CA4-B77D-500127D33E04}" srcOrd="2" destOrd="0" presId="urn:microsoft.com/office/officeart/2018/5/layout/IconCircleLabelList"/>
    <dgm:cxn modelId="{0EC6DF41-9CFF-4D98-AE2C-B989B025A39C}" type="presParOf" srcId="{C5375D14-6860-4388-8DB8-FE41057C3956}" destId="{5E332BD9-F636-4AE4-B40E-DA64F66B53F8}" srcOrd="3" destOrd="0" presId="urn:microsoft.com/office/officeart/2018/5/layout/IconCircleLabelList"/>
    <dgm:cxn modelId="{7CDECF25-02E9-4602-AA96-350E79B0BF87}" type="presParOf" srcId="{F8140058-510C-47D9-B1E3-69CF073DFFD3}" destId="{EA83D4A1-C46D-4536-9B1C-01B715916FF6}" srcOrd="1" destOrd="0" presId="urn:microsoft.com/office/officeart/2018/5/layout/IconCircleLabelList"/>
    <dgm:cxn modelId="{130923D2-4B7C-49AE-937B-25C4CC11FB3D}" type="presParOf" srcId="{F8140058-510C-47D9-B1E3-69CF073DFFD3}" destId="{3BA36CAA-96C1-46D0-9736-A01273BB95FB}" srcOrd="2" destOrd="0" presId="urn:microsoft.com/office/officeart/2018/5/layout/IconCircleLabelList"/>
    <dgm:cxn modelId="{F64AEB29-EC4D-40B9-AAC4-9057847BC02F}" type="presParOf" srcId="{3BA36CAA-96C1-46D0-9736-A01273BB95FB}" destId="{A2BE54E2-5FED-4050-AA0E-1FA88AD4691A}" srcOrd="0" destOrd="0" presId="urn:microsoft.com/office/officeart/2018/5/layout/IconCircleLabelList"/>
    <dgm:cxn modelId="{E8462BC5-716B-4662-A8C5-F36AE42B3C6B}" type="presParOf" srcId="{3BA36CAA-96C1-46D0-9736-A01273BB95FB}" destId="{8287DD1D-9D45-414A-BA51-63A0A5CB2624}" srcOrd="1" destOrd="0" presId="urn:microsoft.com/office/officeart/2018/5/layout/IconCircleLabelList"/>
    <dgm:cxn modelId="{37E38F70-5146-4E50-8A35-A23B93D9739F}" type="presParOf" srcId="{3BA36CAA-96C1-46D0-9736-A01273BB95FB}" destId="{3A1345E7-9E28-4868-A153-F6CDD3198A03}" srcOrd="2" destOrd="0" presId="urn:microsoft.com/office/officeart/2018/5/layout/IconCircleLabelList"/>
    <dgm:cxn modelId="{2A11865B-EA3E-4FF6-AADF-411501125794}" type="presParOf" srcId="{3BA36CAA-96C1-46D0-9736-A01273BB95FB}" destId="{F93E06D0-4162-4CBE-A472-A16EC1C8E13D}" srcOrd="3" destOrd="0" presId="urn:microsoft.com/office/officeart/2018/5/layout/IconCircleLabelList"/>
    <dgm:cxn modelId="{B2D9CA0F-F1BF-4146-B5E6-01287834A1AF}" type="presParOf" srcId="{F8140058-510C-47D9-B1E3-69CF073DFFD3}" destId="{7CFDC144-A0FE-4F0F-9BA8-DF685560B5AD}" srcOrd="3" destOrd="0" presId="urn:microsoft.com/office/officeart/2018/5/layout/IconCircleLabelList"/>
    <dgm:cxn modelId="{7B635A9E-1270-43DC-8429-BB8907631A9F}" type="presParOf" srcId="{F8140058-510C-47D9-B1E3-69CF073DFFD3}" destId="{656A77D3-9432-4E95-AA9E-D3D4A2B76D98}" srcOrd="4" destOrd="0" presId="urn:microsoft.com/office/officeart/2018/5/layout/IconCircleLabelList"/>
    <dgm:cxn modelId="{39A46F7A-6595-44D9-99FB-FA66E4BBDA14}" type="presParOf" srcId="{656A77D3-9432-4E95-AA9E-D3D4A2B76D98}" destId="{99AAAF69-DFAA-4574-84E8-07049AEFDEF5}" srcOrd="0" destOrd="0" presId="urn:microsoft.com/office/officeart/2018/5/layout/IconCircleLabelList"/>
    <dgm:cxn modelId="{A9A60FEF-FE7A-4263-AAC9-AA9C2FD85F70}" type="presParOf" srcId="{656A77D3-9432-4E95-AA9E-D3D4A2B76D98}" destId="{3CCCC625-BB60-4729-8D9B-E881300CE8DA}" srcOrd="1" destOrd="0" presId="urn:microsoft.com/office/officeart/2018/5/layout/IconCircleLabelList"/>
    <dgm:cxn modelId="{D97BBF1D-A66F-4145-861A-0D5B4E0D040E}" type="presParOf" srcId="{656A77D3-9432-4E95-AA9E-D3D4A2B76D98}" destId="{05491091-4A35-4670-B507-39F7B1FF09C9}" srcOrd="2" destOrd="0" presId="urn:microsoft.com/office/officeart/2018/5/layout/IconCircleLabelList"/>
    <dgm:cxn modelId="{71B0CEC7-B1DD-4EE7-9B24-CE310C495473}" type="presParOf" srcId="{656A77D3-9432-4E95-AA9E-D3D4A2B76D98}" destId="{19927A0D-27A7-4FD7-8A58-0446D88002AB}" srcOrd="3" destOrd="0" presId="urn:microsoft.com/office/officeart/2018/5/layout/IconCircleLabelList"/>
    <dgm:cxn modelId="{AFCA3700-43F7-4AB8-AF6E-995C3C82CEFB}" type="presParOf" srcId="{F8140058-510C-47D9-B1E3-69CF073DFFD3}" destId="{442E836A-FAE2-4ABF-AE93-50CAF074A25A}" srcOrd="5" destOrd="0" presId="urn:microsoft.com/office/officeart/2018/5/layout/IconCircleLabelList"/>
    <dgm:cxn modelId="{041BDC29-698D-40C9-80A9-51CAB2B43A6F}" type="presParOf" srcId="{F8140058-510C-47D9-B1E3-69CF073DFFD3}" destId="{976E78A4-B8A2-413E-A5B7-C7AC47EFF6C9}" srcOrd="6" destOrd="0" presId="urn:microsoft.com/office/officeart/2018/5/layout/IconCircleLabelList"/>
    <dgm:cxn modelId="{CC585447-43D6-4A7D-BB0C-87EBDF4791B6}" type="presParOf" srcId="{976E78A4-B8A2-413E-A5B7-C7AC47EFF6C9}" destId="{AC5D5586-92D0-433D-9857-9382A02C84D1}" srcOrd="0" destOrd="0" presId="urn:microsoft.com/office/officeart/2018/5/layout/IconCircleLabelList"/>
    <dgm:cxn modelId="{02AED592-75FB-4849-8651-C67F54204BF6}" type="presParOf" srcId="{976E78A4-B8A2-413E-A5B7-C7AC47EFF6C9}" destId="{B2AC88A2-F5FE-487B-92A1-85FD1CE35578}" srcOrd="1" destOrd="0" presId="urn:microsoft.com/office/officeart/2018/5/layout/IconCircleLabelList"/>
    <dgm:cxn modelId="{9C8FDB69-D1A9-477C-826B-CA8550535266}" type="presParOf" srcId="{976E78A4-B8A2-413E-A5B7-C7AC47EFF6C9}" destId="{4D627F7A-8C6C-4F59-8D87-DD98365DD3B2}" srcOrd="2" destOrd="0" presId="urn:microsoft.com/office/officeart/2018/5/layout/IconCircleLabelList"/>
    <dgm:cxn modelId="{A5E82613-9C3F-49C8-9186-8DF3BB7BC86D}" type="presParOf" srcId="{976E78A4-B8A2-413E-A5B7-C7AC47EFF6C9}" destId="{C0B947DA-08F6-4ACB-8583-A8AD2BCD804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8476E1-91CB-4DD7-9A5B-40FD863AD7D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E7A3F88-C190-461B-8FA7-9DDD5550C5E1}">
      <dgm:prSet custT="1"/>
      <dgm:spPr/>
      <dgm:t>
        <a:bodyPr/>
        <a:lstStyle/>
        <a:p>
          <a:r>
            <a:rPr lang="en-US" sz="1400" dirty="0">
              <a:latin typeface="Garamond" panose="02020404030301010803" pitchFamily="18" charset="0"/>
            </a:rPr>
            <a:t>Google Home uses automatic speech recognition and neural network models for natural language processing, with multichannel processing and Grid-LSTMs for frequency fluctuations. It requires an internet connection for cloud computing.</a:t>
          </a:r>
        </a:p>
      </dgm:t>
    </dgm:pt>
    <dgm:pt modelId="{085B58C3-95C7-42CC-AD20-E35D5BF06186}" type="parTrans" cxnId="{FB23A79F-5B19-4D32-A608-C0224CF9D171}">
      <dgm:prSet/>
      <dgm:spPr/>
      <dgm:t>
        <a:bodyPr/>
        <a:lstStyle/>
        <a:p>
          <a:endParaRPr lang="en-US"/>
        </a:p>
      </dgm:t>
    </dgm:pt>
    <dgm:pt modelId="{89D3E2DB-FCA1-4C4A-9CD7-9ACF36B33D46}" type="sibTrans" cxnId="{FB23A79F-5B19-4D32-A608-C0224CF9D171}">
      <dgm:prSet/>
      <dgm:spPr/>
      <dgm:t>
        <a:bodyPr/>
        <a:lstStyle/>
        <a:p>
          <a:endParaRPr lang="en-US"/>
        </a:p>
      </dgm:t>
    </dgm:pt>
    <dgm:pt modelId="{6B2A2EF8-F2CE-415F-9553-C99E594BD712}">
      <dgm:prSet custT="1"/>
      <dgm:spPr/>
      <dgm:t>
        <a:bodyPr/>
        <a:lstStyle/>
        <a:p>
          <a:r>
            <a:rPr lang="en-US" sz="1400" dirty="0">
              <a:latin typeface="Garamond" panose="02020404030301010803" pitchFamily="18" charset="0"/>
            </a:rPr>
            <a:t>Siri is an Apple virtual assistant powered by a deep neural network, capable of various tasks such as making calls and setting reminders.</a:t>
          </a:r>
        </a:p>
      </dgm:t>
    </dgm:pt>
    <dgm:pt modelId="{92012ECD-1D0F-4E0C-A7B2-A0AF951AD663}" type="parTrans" cxnId="{ED5282C5-8529-4C67-96DA-79EDAD3848E3}">
      <dgm:prSet/>
      <dgm:spPr/>
      <dgm:t>
        <a:bodyPr/>
        <a:lstStyle/>
        <a:p>
          <a:endParaRPr lang="en-US"/>
        </a:p>
      </dgm:t>
    </dgm:pt>
    <dgm:pt modelId="{7CB00F8D-A42B-4507-A5E7-91AB0B61B88A}" type="sibTrans" cxnId="{ED5282C5-8529-4C67-96DA-79EDAD3848E3}">
      <dgm:prSet/>
      <dgm:spPr/>
      <dgm:t>
        <a:bodyPr/>
        <a:lstStyle/>
        <a:p>
          <a:endParaRPr lang="en-US"/>
        </a:p>
      </dgm:t>
    </dgm:pt>
    <dgm:pt modelId="{1B57D5A2-AFDF-4C80-A0E8-C8353713F621}">
      <dgm:prSet custT="1"/>
      <dgm:spPr/>
      <dgm:t>
        <a:bodyPr/>
        <a:lstStyle/>
        <a:p>
          <a:r>
            <a:rPr lang="en-US" sz="1400" dirty="0">
              <a:latin typeface="Garamond" panose="02020404030301010803" pitchFamily="18" charset="0"/>
            </a:rPr>
            <a:t>Amazon's Alexa is a voice-activated AI gadget that uses cloud-based deep neural networks and a two-step neural shortlisting-reranking approach to select the most relevant skill.</a:t>
          </a:r>
        </a:p>
      </dgm:t>
    </dgm:pt>
    <dgm:pt modelId="{BA5DF3AC-48CE-4FD2-A4DB-37B20B3BB1A6}" type="parTrans" cxnId="{D0E3DC70-A3E7-4AEA-948C-F088A4582EAF}">
      <dgm:prSet/>
      <dgm:spPr/>
      <dgm:t>
        <a:bodyPr/>
        <a:lstStyle/>
        <a:p>
          <a:endParaRPr lang="en-US"/>
        </a:p>
      </dgm:t>
    </dgm:pt>
    <dgm:pt modelId="{08123D03-955A-4776-A8DF-3C4646D0E65E}" type="sibTrans" cxnId="{D0E3DC70-A3E7-4AEA-948C-F088A4582EAF}">
      <dgm:prSet/>
      <dgm:spPr/>
      <dgm:t>
        <a:bodyPr/>
        <a:lstStyle/>
        <a:p>
          <a:endParaRPr lang="en-US"/>
        </a:p>
      </dgm:t>
    </dgm:pt>
    <dgm:pt modelId="{94178F8D-0BEA-47C8-9496-164752B01987}" type="pres">
      <dgm:prSet presAssocID="{3C8476E1-91CB-4DD7-9A5B-40FD863AD7DA}" presName="hierChild1" presStyleCnt="0">
        <dgm:presLayoutVars>
          <dgm:chPref val="1"/>
          <dgm:dir/>
          <dgm:animOne val="branch"/>
          <dgm:animLvl val="lvl"/>
          <dgm:resizeHandles/>
        </dgm:presLayoutVars>
      </dgm:prSet>
      <dgm:spPr/>
    </dgm:pt>
    <dgm:pt modelId="{3371808B-1147-4706-B867-2D6939AA8F8D}" type="pres">
      <dgm:prSet presAssocID="{DE7A3F88-C190-461B-8FA7-9DDD5550C5E1}" presName="hierRoot1" presStyleCnt="0"/>
      <dgm:spPr/>
    </dgm:pt>
    <dgm:pt modelId="{044BBFA1-6999-4AC0-AD4D-FD4EE28A052F}" type="pres">
      <dgm:prSet presAssocID="{DE7A3F88-C190-461B-8FA7-9DDD5550C5E1}" presName="composite" presStyleCnt="0"/>
      <dgm:spPr/>
    </dgm:pt>
    <dgm:pt modelId="{288A4366-3AD3-4C37-827D-EEE5F44FEF7B}" type="pres">
      <dgm:prSet presAssocID="{DE7A3F88-C190-461B-8FA7-9DDD5550C5E1}" presName="background" presStyleLbl="node0" presStyleIdx="0" presStyleCnt="3"/>
      <dgm:spPr/>
    </dgm:pt>
    <dgm:pt modelId="{7C3A343C-0D8E-46D9-BA4A-7B3A3A9C3CC6}" type="pres">
      <dgm:prSet presAssocID="{DE7A3F88-C190-461B-8FA7-9DDD5550C5E1}" presName="text" presStyleLbl="fgAcc0" presStyleIdx="0" presStyleCnt="3">
        <dgm:presLayoutVars>
          <dgm:chPref val="3"/>
        </dgm:presLayoutVars>
      </dgm:prSet>
      <dgm:spPr/>
    </dgm:pt>
    <dgm:pt modelId="{ABD05562-5048-4017-9E38-E33583737178}" type="pres">
      <dgm:prSet presAssocID="{DE7A3F88-C190-461B-8FA7-9DDD5550C5E1}" presName="hierChild2" presStyleCnt="0"/>
      <dgm:spPr/>
    </dgm:pt>
    <dgm:pt modelId="{41B39C61-4C1E-48B4-92C0-1D1203ED4AE5}" type="pres">
      <dgm:prSet presAssocID="{6B2A2EF8-F2CE-415F-9553-C99E594BD712}" presName="hierRoot1" presStyleCnt="0"/>
      <dgm:spPr/>
    </dgm:pt>
    <dgm:pt modelId="{0CE2C9FC-676E-47DA-80A7-1962BF17A7F7}" type="pres">
      <dgm:prSet presAssocID="{6B2A2EF8-F2CE-415F-9553-C99E594BD712}" presName="composite" presStyleCnt="0"/>
      <dgm:spPr/>
    </dgm:pt>
    <dgm:pt modelId="{754A0512-B2F7-4233-BD78-D8DD63BC38DD}" type="pres">
      <dgm:prSet presAssocID="{6B2A2EF8-F2CE-415F-9553-C99E594BD712}" presName="background" presStyleLbl="node0" presStyleIdx="1" presStyleCnt="3"/>
      <dgm:spPr/>
    </dgm:pt>
    <dgm:pt modelId="{D24521CD-E217-491F-9C61-A52D43619ACD}" type="pres">
      <dgm:prSet presAssocID="{6B2A2EF8-F2CE-415F-9553-C99E594BD712}" presName="text" presStyleLbl="fgAcc0" presStyleIdx="1" presStyleCnt="3">
        <dgm:presLayoutVars>
          <dgm:chPref val="3"/>
        </dgm:presLayoutVars>
      </dgm:prSet>
      <dgm:spPr/>
    </dgm:pt>
    <dgm:pt modelId="{A49A9D2E-B537-42EF-946A-E2615B0E31D6}" type="pres">
      <dgm:prSet presAssocID="{6B2A2EF8-F2CE-415F-9553-C99E594BD712}" presName="hierChild2" presStyleCnt="0"/>
      <dgm:spPr/>
    </dgm:pt>
    <dgm:pt modelId="{021150BD-60CA-4BBB-B927-5FD44D0D8C94}" type="pres">
      <dgm:prSet presAssocID="{1B57D5A2-AFDF-4C80-A0E8-C8353713F621}" presName="hierRoot1" presStyleCnt="0"/>
      <dgm:spPr/>
    </dgm:pt>
    <dgm:pt modelId="{8F236702-0E92-4AD3-89CD-2FE161C19F1A}" type="pres">
      <dgm:prSet presAssocID="{1B57D5A2-AFDF-4C80-A0E8-C8353713F621}" presName="composite" presStyleCnt="0"/>
      <dgm:spPr/>
    </dgm:pt>
    <dgm:pt modelId="{6C889485-FC04-43C1-8C89-D9C0DA5A0420}" type="pres">
      <dgm:prSet presAssocID="{1B57D5A2-AFDF-4C80-A0E8-C8353713F621}" presName="background" presStyleLbl="node0" presStyleIdx="2" presStyleCnt="3"/>
      <dgm:spPr/>
    </dgm:pt>
    <dgm:pt modelId="{2AF47F77-B644-4535-A412-A6843F4F7680}" type="pres">
      <dgm:prSet presAssocID="{1B57D5A2-AFDF-4C80-A0E8-C8353713F621}" presName="text" presStyleLbl="fgAcc0" presStyleIdx="2" presStyleCnt="3">
        <dgm:presLayoutVars>
          <dgm:chPref val="3"/>
        </dgm:presLayoutVars>
      </dgm:prSet>
      <dgm:spPr/>
    </dgm:pt>
    <dgm:pt modelId="{E5116346-D499-49CC-BE2F-127147EC93E7}" type="pres">
      <dgm:prSet presAssocID="{1B57D5A2-AFDF-4C80-A0E8-C8353713F621}" presName="hierChild2" presStyleCnt="0"/>
      <dgm:spPr/>
    </dgm:pt>
  </dgm:ptLst>
  <dgm:cxnLst>
    <dgm:cxn modelId="{6C4D0407-07DC-4767-80CF-788E9973BE4E}" type="presOf" srcId="{3C8476E1-91CB-4DD7-9A5B-40FD863AD7DA}" destId="{94178F8D-0BEA-47C8-9496-164752B01987}" srcOrd="0" destOrd="0" presId="urn:microsoft.com/office/officeart/2005/8/layout/hierarchy1"/>
    <dgm:cxn modelId="{CDAE524C-7D48-47C9-AF0D-F3350C3B0FB3}" type="presOf" srcId="{1B57D5A2-AFDF-4C80-A0E8-C8353713F621}" destId="{2AF47F77-B644-4535-A412-A6843F4F7680}" srcOrd="0" destOrd="0" presId="urn:microsoft.com/office/officeart/2005/8/layout/hierarchy1"/>
    <dgm:cxn modelId="{D0E3DC70-A3E7-4AEA-948C-F088A4582EAF}" srcId="{3C8476E1-91CB-4DD7-9A5B-40FD863AD7DA}" destId="{1B57D5A2-AFDF-4C80-A0E8-C8353713F621}" srcOrd="2" destOrd="0" parTransId="{BA5DF3AC-48CE-4FD2-A4DB-37B20B3BB1A6}" sibTransId="{08123D03-955A-4776-A8DF-3C4646D0E65E}"/>
    <dgm:cxn modelId="{FB23A79F-5B19-4D32-A608-C0224CF9D171}" srcId="{3C8476E1-91CB-4DD7-9A5B-40FD863AD7DA}" destId="{DE7A3F88-C190-461B-8FA7-9DDD5550C5E1}" srcOrd="0" destOrd="0" parTransId="{085B58C3-95C7-42CC-AD20-E35D5BF06186}" sibTransId="{89D3E2DB-FCA1-4C4A-9CD7-9ACF36B33D46}"/>
    <dgm:cxn modelId="{A94369B8-1846-4504-9AA4-9623C632A9E4}" type="presOf" srcId="{DE7A3F88-C190-461B-8FA7-9DDD5550C5E1}" destId="{7C3A343C-0D8E-46D9-BA4A-7B3A3A9C3CC6}" srcOrd="0" destOrd="0" presId="urn:microsoft.com/office/officeart/2005/8/layout/hierarchy1"/>
    <dgm:cxn modelId="{ED5282C5-8529-4C67-96DA-79EDAD3848E3}" srcId="{3C8476E1-91CB-4DD7-9A5B-40FD863AD7DA}" destId="{6B2A2EF8-F2CE-415F-9553-C99E594BD712}" srcOrd="1" destOrd="0" parTransId="{92012ECD-1D0F-4E0C-A7B2-A0AF951AD663}" sibTransId="{7CB00F8D-A42B-4507-A5E7-91AB0B61B88A}"/>
    <dgm:cxn modelId="{D32FC6F7-86AD-493E-91F5-8601C70CF696}" type="presOf" srcId="{6B2A2EF8-F2CE-415F-9553-C99E594BD712}" destId="{D24521CD-E217-491F-9C61-A52D43619ACD}" srcOrd="0" destOrd="0" presId="urn:microsoft.com/office/officeart/2005/8/layout/hierarchy1"/>
    <dgm:cxn modelId="{D790A573-C964-4D44-AB95-93A0F9B68035}" type="presParOf" srcId="{94178F8D-0BEA-47C8-9496-164752B01987}" destId="{3371808B-1147-4706-B867-2D6939AA8F8D}" srcOrd="0" destOrd="0" presId="urn:microsoft.com/office/officeart/2005/8/layout/hierarchy1"/>
    <dgm:cxn modelId="{B4D8A5C9-6553-4194-95BA-9FAF25AAF9CD}" type="presParOf" srcId="{3371808B-1147-4706-B867-2D6939AA8F8D}" destId="{044BBFA1-6999-4AC0-AD4D-FD4EE28A052F}" srcOrd="0" destOrd="0" presId="urn:microsoft.com/office/officeart/2005/8/layout/hierarchy1"/>
    <dgm:cxn modelId="{33004920-9FF7-4953-8F18-A86106F43622}" type="presParOf" srcId="{044BBFA1-6999-4AC0-AD4D-FD4EE28A052F}" destId="{288A4366-3AD3-4C37-827D-EEE5F44FEF7B}" srcOrd="0" destOrd="0" presId="urn:microsoft.com/office/officeart/2005/8/layout/hierarchy1"/>
    <dgm:cxn modelId="{0EBD66CD-A252-4F9B-92BB-4580850FE682}" type="presParOf" srcId="{044BBFA1-6999-4AC0-AD4D-FD4EE28A052F}" destId="{7C3A343C-0D8E-46D9-BA4A-7B3A3A9C3CC6}" srcOrd="1" destOrd="0" presId="urn:microsoft.com/office/officeart/2005/8/layout/hierarchy1"/>
    <dgm:cxn modelId="{1886AFF1-9AE8-4717-8E19-5705E7A4593B}" type="presParOf" srcId="{3371808B-1147-4706-B867-2D6939AA8F8D}" destId="{ABD05562-5048-4017-9E38-E33583737178}" srcOrd="1" destOrd="0" presId="urn:microsoft.com/office/officeart/2005/8/layout/hierarchy1"/>
    <dgm:cxn modelId="{83D92B32-A2EF-494F-AC66-77C53CC9BB22}" type="presParOf" srcId="{94178F8D-0BEA-47C8-9496-164752B01987}" destId="{41B39C61-4C1E-48B4-92C0-1D1203ED4AE5}" srcOrd="1" destOrd="0" presId="urn:microsoft.com/office/officeart/2005/8/layout/hierarchy1"/>
    <dgm:cxn modelId="{187D9FBF-6FCC-4764-B038-9E8CCD3805D8}" type="presParOf" srcId="{41B39C61-4C1E-48B4-92C0-1D1203ED4AE5}" destId="{0CE2C9FC-676E-47DA-80A7-1962BF17A7F7}" srcOrd="0" destOrd="0" presId="urn:microsoft.com/office/officeart/2005/8/layout/hierarchy1"/>
    <dgm:cxn modelId="{34EDD610-87EC-4318-8D21-A67ED6A5C304}" type="presParOf" srcId="{0CE2C9FC-676E-47DA-80A7-1962BF17A7F7}" destId="{754A0512-B2F7-4233-BD78-D8DD63BC38DD}" srcOrd="0" destOrd="0" presId="urn:microsoft.com/office/officeart/2005/8/layout/hierarchy1"/>
    <dgm:cxn modelId="{FE3A6E71-2E46-48A6-8210-CC00EBAF1E68}" type="presParOf" srcId="{0CE2C9FC-676E-47DA-80A7-1962BF17A7F7}" destId="{D24521CD-E217-491F-9C61-A52D43619ACD}" srcOrd="1" destOrd="0" presId="urn:microsoft.com/office/officeart/2005/8/layout/hierarchy1"/>
    <dgm:cxn modelId="{B829FFAF-1D7C-4F92-AB4E-849EB0217BF1}" type="presParOf" srcId="{41B39C61-4C1E-48B4-92C0-1D1203ED4AE5}" destId="{A49A9D2E-B537-42EF-946A-E2615B0E31D6}" srcOrd="1" destOrd="0" presId="urn:microsoft.com/office/officeart/2005/8/layout/hierarchy1"/>
    <dgm:cxn modelId="{4FBF6B75-01F4-4EEB-AFC6-6C906F785424}" type="presParOf" srcId="{94178F8D-0BEA-47C8-9496-164752B01987}" destId="{021150BD-60CA-4BBB-B927-5FD44D0D8C94}" srcOrd="2" destOrd="0" presId="urn:microsoft.com/office/officeart/2005/8/layout/hierarchy1"/>
    <dgm:cxn modelId="{313F72A2-E84A-4BF0-BE1A-85BC8A18C692}" type="presParOf" srcId="{021150BD-60CA-4BBB-B927-5FD44D0D8C94}" destId="{8F236702-0E92-4AD3-89CD-2FE161C19F1A}" srcOrd="0" destOrd="0" presId="urn:microsoft.com/office/officeart/2005/8/layout/hierarchy1"/>
    <dgm:cxn modelId="{9C301030-D769-41E5-96C6-5110D3C1877B}" type="presParOf" srcId="{8F236702-0E92-4AD3-89CD-2FE161C19F1A}" destId="{6C889485-FC04-43C1-8C89-D9C0DA5A0420}" srcOrd="0" destOrd="0" presId="urn:microsoft.com/office/officeart/2005/8/layout/hierarchy1"/>
    <dgm:cxn modelId="{F17E0768-43BF-45C7-AD0A-DAAEEFF636AD}" type="presParOf" srcId="{8F236702-0E92-4AD3-89CD-2FE161C19F1A}" destId="{2AF47F77-B644-4535-A412-A6843F4F7680}" srcOrd="1" destOrd="0" presId="urn:microsoft.com/office/officeart/2005/8/layout/hierarchy1"/>
    <dgm:cxn modelId="{862D8D68-91D3-4BDF-9A59-4582A8E86157}" type="presParOf" srcId="{021150BD-60CA-4BBB-B927-5FD44D0D8C94}" destId="{E5116346-D499-49CC-BE2F-127147EC93E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B55D7-5F28-474C-A775-BBA88C031682}">
      <dsp:nvSpPr>
        <dsp:cNvPr id="0" name=""/>
        <dsp:cNvSpPr/>
      </dsp:nvSpPr>
      <dsp:spPr>
        <a:xfrm>
          <a:off x="0" y="30529"/>
          <a:ext cx="8619038" cy="46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Garamond" panose="02020404030301010803" pitchFamily="18" charset="0"/>
            </a:rPr>
            <a:t>Abstract</a:t>
          </a:r>
        </a:p>
      </dsp:txBody>
      <dsp:txXfrm>
        <a:off x="22846" y="53375"/>
        <a:ext cx="8573346" cy="422308"/>
      </dsp:txXfrm>
    </dsp:sp>
    <dsp:sp modelId="{4BAD91E7-37D1-46EB-878D-23FF0620C522}">
      <dsp:nvSpPr>
        <dsp:cNvPr id="0" name=""/>
        <dsp:cNvSpPr/>
      </dsp:nvSpPr>
      <dsp:spPr>
        <a:xfrm>
          <a:off x="0" y="570529"/>
          <a:ext cx="8619038" cy="46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latin typeface="Garamond" panose="02020404030301010803" pitchFamily="18" charset="0"/>
            </a:rPr>
            <a:t>Introduction</a:t>
          </a:r>
        </a:p>
      </dsp:txBody>
      <dsp:txXfrm>
        <a:off x="22846" y="593375"/>
        <a:ext cx="8573346" cy="422308"/>
      </dsp:txXfrm>
    </dsp:sp>
    <dsp:sp modelId="{D7306CFA-0BF0-4FE7-98E0-A88F551A9761}">
      <dsp:nvSpPr>
        <dsp:cNvPr id="0" name=""/>
        <dsp:cNvSpPr/>
      </dsp:nvSpPr>
      <dsp:spPr>
        <a:xfrm>
          <a:off x="0" y="1110529"/>
          <a:ext cx="8619038" cy="46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Garamond" panose="02020404030301010803" pitchFamily="18" charset="0"/>
            </a:rPr>
            <a:t>Exploring Applications and Advancements</a:t>
          </a:r>
        </a:p>
      </dsp:txBody>
      <dsp:txXfrm>
        <a:off x="22846" y="1133375"/>
        <a:ext cx="8573346" cy="422308"/>
      </dsp:txXfrm>
    </dsp:sp>
    <dsp:sp modelId="{F7A5E424-91EC-4993-82F2-DD49EFD43E5E}">
      <dsp:nvSpPr>
        <dsp:cNvPr id="0" name=""/>
        <dsp:cNvSpPr/>
      </dsp:nvSpPr>
      <dsp:spPr>
        <a:xfrm>
          <a:off x="0" y="1650529"/>
          <a:ext cx="8619038" cy="46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latin typeface="Garamond" panose="02020404030301010803" pitchFamily="18" charset="0"/>
            </a:rPr>
            <a:t>Neural networks</a:t>
          </a:r>
        </a:p>
      </dsp:txBody>
      <dsp:txXfrm>
        <a:off x="22846" y="1673375"/>
        <a:ext cx="8573346" cy="422308"/>
      </dsp:txXfrm>
    </dsp:sp>
    <dsp:sp modelId="{6D6DFF79-E47F-4335-BA34-825C073FFEF1}">
      <dsp:nvSpPr>
        <dsp:cNvPr id="0" name=""/>
        <dsp:cNvSpPr/>
      </dsp:nvSpPr>
      <dsp:spPr>
        <a:xfrm>
          <a:off x="0" y="2190529"/>
          <a:ext cx="8619038" cy="46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latin typeface="Garamond" panose="02020404030301010803" pitchFamily="18" charset="0"/>
            </a:rPr>
            <a:t>Popular Implementations of Neural Networks in Virtual Assistants</a:t>
          </a:r>
          <a:endParaRPr lang="en-US" sz="2000" kern="1200">
            <a:latin typeface="Garamond" panose="02020404030301010803" pitchFamily="18" charset="0"/>
          </a:endParaRPr>
        </a:p>
      </dsp:txBody>
      <dsp:txXfrm>
        <a:off x="22846" y="2213375"/>
        <a:ext cx="8573346" cy="422308"/>
      </dsp:txXfrm>
    </dsp:sp>
    <dsp:sp modelId="{E8D43D00-BBEB-46C9-B53C-CAAA9A9ADE8E}">
      <dsp:nvSpPr>
        <dsp:cNvPr id="0" name=""/>
        <dsp:cNvSpPr/>
      </dsp:nvSpPr>
      <dsp:spPr>
        <a:xfrm>
          <a:off x="0" y="2730529"/>
          <a:ext cx="8619038" cy="46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Garamond" panose="02020404030301010803" pitchFamily="18" charset="0"/>
            </a:rPr>
            <a:t>Anticipating Future Developments and Overcoming Limitations</a:t>
          </a:r>
        </a:p>
      </dsp:txBody>
      <dsp:txXfrm>
        <a:off x="22846" y="2753375"/>
        <a:ext cx="8573346" cy="422308"/>
      </dsp:txXfrm>
    </dsp:sp>
    <dsp:sp modelId="{8A17DA9B-A79C-417E-BD30-E4C1E3C8BCE0}">
      <dsp:nvSpPr>
        <dsp:cNvPr id="0" name=""/>
        <dsp:cNvSpPr/>
      </dsp:nvSpPr>
      <dsp:spPr>
        <a:xfrm>
          <a:off x="0" y="3196582"/>
          <a:ext cx="8619038" cy="46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Garamond" panose="02020404030301010803" pitchFamily="18" charset="0"/>
            </a:rPr>
            <a:t>Conclusion</a:t>
          </a:r>
        </a:p>
      </dsp:txBody>
      <dsp:txXfrm>
        <a:off x="22846" y="3219428"/>
        <a:ext cx="8573346" cy="422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24CD7-9719-4269-88DC-CF0C36FC61DA}">
      <dsp:nvSpPr>
        <dsp:cNvPr id="0" name=""/>
        <dsp:cNvSpPr/>
      </dsp:nvSpPr>
      <dsp:spPr>
        <a:xfrm>
          <a:off x="775589" y="63650"/>
          <a:ext cx="863535" cy="86353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82123B-6EE6-4E14-BE46-723F8970D740}">
      <dsp:nvSpPr>
        <dsp:cNvPr id="0" name=""/>
        <dsp:cNvSpPr/>
      </dsp:nvSpPr>
      <dsp:spPr>
        <a:xfrm>
          <a:off x="956931" y="244993"/>
          <a:ext cx="500850" cy="500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80BF8A-1BD3-4512-B925-FA769FAA609D}">
      <dsp:nvSpPr>
        <dsp:cNvPr id="0" name=""/>
        <dsp:cNvSpPr/>
      </dsp:nvSpPr>
      <dsp:spPr>
        <a:xfrm>
          <a:off x="1824168" y="63650"/>
          <a:ext cx="2035476" cy="86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aramond" panose="02020404030301010803" pitchFamily="18" charset="0"/>
            </a:rPr>
            <a:t>Healthcare: automating administrative tasks and transcribing medical dictations</a:t>
          </a:r>
        </a:p>
      </dsp:txBody>
      <dsp:txXfrm>
        <a:off x="1824168" y="63650"/>
        <a:ext cx="2035476" cy="863535"/>
      </dsp:txXfrm>
    </dsp:sp>
    <dsp:sp modelId="{1310CC37-EAE4-4E65-8005-151AC896CB5D}">
      <dsp:nvSpPr>
        <dsp:cNvPr id="0" name=""/>
        <dsp:cNvSpPr/>
      </dsp:nvSpPr>
      <dsp:spPr>
        <a:xfrm>
          <a:off x="4214311" y="63650"/>
          <a:ext cx="863535" cy="86353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0114FD-8918-45BE-AC00-21D00DC5B543}">
      <dsp:nvSpPr>
        <dsp:cNvPr id="0" name=""/>
        <dsp:cNvSpPr/>
      </dsp:nvSpPr>
      <dsp:spPr>
        <a:xfrm>
          <a:off x="4395654" y="244993"/>
          <a:ext cx="500850" cy="500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D284548-1977-4781-B2BA-2F14C33C4C8D}">
      <dsp:nvSpPr>
        <dsp:cNvPr id="0" name=""/>
        <dsp:cNvSpPr/>
      </dsp:nvSpPr>
      <dsp:spPr>
        <a:xfrm>
          <a:off x="5262890" y="63650"/>
          <a:ext cx="2035476" cy="86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aramond" panose="02020404030301010803" pitchFamily="18" charset="0"/>
            </a:rPr>
            <a:t>Transportation: enhancing safety and allowing hands-free tasks</a:t>
          </a:r>
        </a:p>
      </dsp:txBody>
      <dsp:txXfrm>
        <a:off x="5262890" y="63650"/>
        <a:ext cx="2035476" cy="863535"/>
      </dsp:txXfrm>
    </dsp:sp>
    <dsp:sp modelId="{FB6C0AC7-F1A6-4548-BBF7-4EFB63BE7A34}">
      <dsp:nvSpPr>
        <dsp:cNvPr id="0" name=""/>
        <dsp:cNvSpPr/>
      </dsp:nvSpPr>
      <dsp:spPr>
        <a:xfrm>
          <a:off x="775589" y="1627253"/>
          <a:ext cx="863535" cy="86353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D7067-3D77-46A3-974C-518C268C2C71}">
      <dsp:nvSpPr>
        <dsp:cNvPr id="0" name=""/>
        <dsp:cNvSpPr/>
      </dsp:nvSpPr>
      <dsp:spPr>
        <a:xfrm>
          <a:off x="956931" y="1808596"/>
          <a:ext cx="500850" cy="500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3488D2E-7139-40D4-8EA9-3EB8B554A78C}">
      <dsp:nvSpPr>
        <dsp:cNvPr id="0" name=""/>
        <dsp:cNvSpPr/>
      </dsp:nvSpPr>
      <dsp:spPr>
        <a:xfrm>
          <a:off x="1824168" y="1627253"/>
          <a:ext cx="2035476" cy="86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aramond" panose="02020404030301010803" pitchFamily="18" charset="0"/>
            </a:rPr>
            <a:t>Security: authentication based on voiceprint</a:t>
          </a:r>
        </a:p>
      </dsp:txBody>
      <dsp:txXfrm>
        <a:off x="1824168" y="1627253"/>
        <a:ext cx="2035476" cy="863535"/>
      </dsp:txXfrm>
    </dsp:sp>
    <dsp:sp modelId="{9E5F978E-A88C-4688-A885-9D669972C515}">
      <dsp:nvSpPr>
        <dsp:cNvPr id="0" name=""/>
        <dsp:cNvSpPr/>
      </dsp:nvSpPr>
      <dsp:spPr>
        <a:xfrm>
          <a:off x="4214311" y="1627253"/>
          <a:ext cx="863535" cy="86353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90A8B-70F1-4785-9600-87E5E6CA872F}">
      <dsp:nvSpPr>
        <dsp:cNvPr id="0" name=""/>
        <dsp:cNvSpPr/>
      </dsp:nvSpPr>
      <dsp:spPr>
        <a:xfrm>
          <a:off x="4395654" y="1808596"/>
          <a:ext cx="500850" cy="500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8FBF20-F934-43D6-A88D-BFA3D5879CCA}">
      <dsp:nvSpPr>
        <dsp:cNvPr id="0" name=""/>
        <dsp:cNvSpPr/>
      </dsp:nvSpPr>
      <dsp:spPr>
        <a:xfrm>
          <a:off x="5262890" y="1627253"/>
          <a:ext cx="2035476" cy="86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aramond" panose="02020404030301010803" pitchFamily="18" charset="0"/>
            </a:rPr>
            <a:t>Customer service: improving customer experience with voice-activated automated systems</a:t>
          </a:r>
        </a:p>
      </dsp:txBody>
      <dsp:txXfrm>
        <a:off x="5262890" y="1627253"/>
        <a:ext cx="2035476" cy="863535"/>
      </dsp:txXfrm>
    </dsp:sp>
    <dsp:sp modelId="{53EC760C-A240-419F-83CF-76FA0950CC63}">
      <dsp:nvSpPr>
        <dsp:cNvPr id="0" name=""/>
        <dsp:cNvSpPr/>
      </dsp:nvSpPr>
      <dsp:spPr>
        <a:xfrm>
          <a:off x="775589" y="3190856"/>
          <a:ext cx="863535" cy="86353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3535F4-5855-47CB-913C-DE4B47E7780F}">
      <dsp:nvSpPr>
        <dsp:cNvPr id="0" name=""/>
        <dsp:cNvSpPr/>
      </dsp:nvSpPr>
      <dsp:spPr>
        <a:xfrm>
          <a:off x="956931" y="3372199"/>
          <a:ext cx="500850" cy="500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3303E9-E533-4994-9DAE-AA300B0E965B}">
      <dsp:nvSpPr>
        <dsp:cNvPr id="0" name=""/>
        <dsp:cNvSpPr/>
      </dsp:nvSpPr>
      <dsp:spPr>
        <a:xfrm>
          <a:off x="1824168" y="3190856"/>
          <a:ext cx="2035476" cy="86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aramond" panose="02020404030301010803" pitchFamily="18" charset="0"/>
            </a:rPr>
            <a:t>Finance: automating financial operations and providing </a:t>
          </a:r>
          <a:r>
            <a:rPr lang="en-US" sz="1600" kern="1200">
              <a:latin typeface="Garamond" panose="02020404030301010803" pitchFamily="18" charset="0"/>
            </a:rPr>
            <a:t>real-time advic</a:t>
          </a:r>
          <a:endParaRPr lang="en-US" sz="1600" kern="1200" dirty="0">
            <a:latin typeface="Garamond" panose="02020404030301010803" pitchFamily="18" charset="0"/>
          </a:endParaRPr>
        </a:p>
      </dsp:txBody>
      <dsp:txXfrm>
        <a:off x="1824168" y="3190856"/>
        <a:ext cx="2035476" cy="863535"/>
      </dsp:txXfrm>
    </dsp:sp>
    <dsp:sp modelId="{DD69A0C0-BD59-4E6D-A2CA-62760CE5D108}">
      <dsp:nvSpPr>
        <dsp:cNvPr id="0" name=""/>
        <dsp:cNvSpPr/>
      </dsp:nvSpPr>
      <dsp:spPr>
        <a:xfrm>
          <a:off x="4214311" y="3190856"/>
          <a:ext cx="863535" cy="86353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906BB-CA20-48B2-921A-08B046D61CA1}">
      <dsp:nvSpPr>
        <dsp:cNvPr id="0" name=""/>
        <dsp:cNvSpPr/>
      </dsp:nvSpPr>
      <dsp:spPr>
        <a:xfrm>
          <a:off x="4395654" y="3372199"/>
          <a:ext cx="500850" cy="50085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2B12C9-B789-47D5-847D-DF30DEB35A7C}">
      <dsp:nvSpPr>
        <dsp:cNvPr id="0" name=""/>
        <dsp:cNvSpPr/>
      </dsp:nvSpPr>
      <dsp:spPr>
        <a:xfrm>
          <a:off x="5262890" y="3190856"/>
          <a:ext cx="2035476" cy="86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aramond" panose="02020404030301010803" pitchFamily="18" charset="0"/>
            </a:rPr>
            <a:t>Retail: improving customer service and inventory management with voice commands</a:t>
          </a:r>
        </a:p>
      </dsp:txBody>
      <dsp:txXfrm>
        <a:off x="5262890" y="3190856"/>
        <a:ext cx="2035476" cy="8635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B6FBB-1483-4137-8047-3DB5BA93BE2B}">
      <dsp:nvSpPr>
        <dsp:cNvPr id="0" name=""/>
        <dsp:cNvSpPr/>
      </dsp:nvSpPr>
      <dsp:spPr>
        <a:xfrm>
          <a:off x="878969" y="276421"/>
          <a:ext cx="1478494" cy="1478494"/>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8A2C2-BBF8-45FB-A37B-9ADDC02264C6}">
      <dsp:nvSpPr>
        <dsp:cNvPr id="0" name=""/>
        <dsp:cNvSpPr/>
      </dsp:nvSpPr>
      <dsp:spPr>
        <a:xfrm>
          <a:off x="1194058" y="591510"/>
          <a:ext cx="848316" cy="848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332BD9-F636-4AE4-B40E-DA64F66B53F8}">
      <dsp:nvSpPr>
        <dsp:cNvPr id="0" name=""/>
        <dsp:cNvSpPr/>
      </dsp:nvSpPr>
      <dsp:spPr>
        <a:xfrm>
          <a:off x="406335" y="2215430"/>
          <a:ext cx="2423762" cy="1729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latin typeface="Garamond" panose="02020404030301010803" pitchFamily="18" charset="0"/>
            </a:rPr>
            <a:t>Neural networks are mathematical models that mimic the functioning of the human brain, allowing them to learn to recognize patterns, make predictions, and classify data</a:t>
          </a:r>
        </a:p>
      </dsp:txBody>
      <dsp:txXfrm>
        <a:off x="406335" y="2215430"/>
        <a:ext cx="2423762" cy="1729951"/>
      </dsp:txXfrm>
    </dsp:sp>
    <dsp:sp modelId="{A2BE54E2-5FED-4050-AA0E-1FA88AD4691A}">
      <dsp:nvSpPr>
        <dsp:cNvPr id="0" name=""/>
        <dsp:cNvSpPr/>
      </dsp:nvSpPr>
      <dsp:spPr>
        <a:xfrm>
          <a:off x="3726890" y="276421"/>
          <a:ext cx="1478494" cy="1478494"/>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7DD1D-9D45-414A-BA51-63A0A5CB2624}">
      <dsp:nvSpPr>
        <dsp:cNvPr id="0" name=""/>
        <dsp:cNvSpPr/>
      </dsp:nvSpPr>
      <dsp:spPr>
        <a:xfrm>
          <a:off x="4041979" y="591510"/>
          <a:ext cx="848316" cy="848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E06D0-4162-4CBE-A472-A16EC1C8E13D}">
      <dsp:nvSpPr>
        <dsp:cNvPr id="0" name=""/>
        <dsp:cNvSpPr/>
      </dsp:nvSpPr>
      <dsp:spPr>
        <a:xfrm>
          <a:off x="3254256" y="2215430"/>
          <a:ext cx="2423762" cy="1729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dirty="0">
              <a:latin typeface="Garamond" panose="02020404030301010803" pitchFamily="18" charset="0"/>
            </a:rPr>
            <a:t>DNNs use hidden layers between input and output layers to learn more complex and abstract representations of data, which can be useful in a variety of applications.</a:t>
          </a:r>
          <a:endParaRPr lang="en-US" sz="1200" kern="1200" dirty="0">
            <a:latin typeface="Garamond" panose="02020404030301010803" pitchFamily="18" charset="0"/>
          </a:endParaRPr>
        </a:p>
      </dsp:txBody>
      <dsp:txXfrm>
        <a:off x="3254256" y="2215430"/>
        <a:ext cx="2423762" cy="1729951"/>
      </dsp:txXfrm>
    </dsp:sp>
    <dsp:sp modelId="{99AAAF69-DFAA-4574-84E8-07049AEFDEF5}">
      <dsp:nvSpPr>
        <dsp:cNvPr id="0" name=""/>
        <dsp:cNvSpPr/>
      </dsp:nvSpPr>
      <dsp:spPr>
        <a:xfrm>
          <a:off x="6574810" y="276421"/>
          <a:ext cx="1478494" cy="1478494"/>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CCC625-BB60-4729-8D9B-E881300CE8DA}">
      <dsp:nvSpPr>
        <dsp:cNvPr id="0" name=""/>
        <dsp:cNvSpPr/>
      </dsp:nvSpPr>
      <dsp:spPr>
        <a:xfrm>
          <a:off x="6889899" y="591510"/>
          <a:ext cx="848316" cy="848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927A0D-27A7-4FD7-8A58-0446D88002AB}">
      <dsp:nvSpPr>
        <dsp:cNvPr id="0" name=""/>
        <dsp:cNvSpPr/>
      </dsp:nvSpPr>
      <dsp:spPr>
        <a:xfrm>
          <a:off x="6102177" y="2215430"/>
          <a:ext cx="2423762" cy="1729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latin typeface="Garamond" panose="02020404030301010803" pitchFamily="18" charset="0"/>
            </a:rPr>
            <a:t>RNNs are powerful neural networks that can handle sequential data by retaining an internal state that encodes information about past inputs, allowing them to make predictions or classifications based on the complete sequence context.</a:t>
          </a:r>
        </a:p>
      </dsp:txBody>
      <dsp:txXfrm>
        <a:off x="6102177" y="2215430"/>
        <a:ext cx="2423762" cy="1729951"/>
      </dsp:txXfrm>
    </dsp:sp>
    <dsp:sp modelId="{AC5D5586-92D0-433D-9857-9382A02C84D1}">
      <dsp:nvSpPr>
        <dsp:cNvPr id="0" name=""/>
        <dsp:cNvSpPr/>
      </dsp:nvSpPr>
      <dsp:spPr>
        <a:xfrm>
          <a:off x="9422731" y="276421"/>
          <a:ext cx="1478494" cy="1478494"/>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C88A2-F5FE-487B-92A1-85FD1CE35578}">
      <dsp:nvSpPr>
        <dsp:cNvPr id="0" name=""/>
        <dsp:cNvSpPr/>
      </dsp:nvSpPr>
      <dsp:spPr>
        <a:xfrm>
          <a:off x="9737820" y="591510"/>
          <a:ext cx="848316" cy="8483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B947DA-08F6-4ACB-8583-A8AD2BCD804A}">
      <dsp:nvSpPr>
        <dsp:cNvPr id="0" name=""/>
        <dsp:cNvSpPr/>
      </dsp:nvSpPr>
      <dsp:spPr>
        <a:xfrm>
          <a:off x="8950097" y="2215430"/>
          <a:ext cx="2423762" cy="1729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Garamond" panose="02020404030301010803" pitchFamily="18" charset="0"/>
            </a:rPr>
            <a:t>Deep Belief Networks (DBNs) are a class of deep neural networks constructed from multiple layers of Restricted Boltzmann Machines (RBMs). They excel at tasks such as feature learning, classification, and dimensionality reduction by learning hierarchical representations of data.</a:t>
          </a:r>
        </a:p>
      </dsp:txBody>
      <dsp:txXfrm>
        <a:off x="8950097" y="2215430"/>
        <a:ext cx="2423762" cy="17299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A4366-3AD3-4C37-827D-EEE5F44FEF7B}">
      <dsp:nvSpPr>
        <dsp:cNvPr id="0" name=""/>
        <dsp:cNvSpPr/>
      </dsp:nvSpPr>
      <dsp:spPr>
        <a:xfrm>
          <a:off x="0" y="1371330"/>
          <a:ext cx="2641962" cy="167764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3A343C-0D8E-46D9-BA4A-7B3A3A9C3CC6}">
      <dsp:nvSpPr>
        <dsp:cNvPr id="0" name=""/>
        <dsp:cNvSpPr/>
      </dsp:nvSpPr>
      <dsp:spPr>
        <a:xfrm>
          <a:off x="293551" y="1650203"/>
          <a:ext cx="2641962" cy="167764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aramond" panose="02020404030301010803" pitchFamily="18" charset="0"/>
            </a:rPr>
            <a:t>Google Home uses automatic speech recognition and neural network models for natural language processing, with multichannel processing and Grid-LSTMs for frequency fluctuations. It requires an internet connection for cloud computing.</a:t>
          </a:r>
        </a:p>
      </dsp:txBody>
      <dsp:txXfrm>
        <a:off x="342688" y="1699340"/>
        <a:ext cx="2543688" cy="1579371"/>
      </dsp:txXfrm>
    </dsp:sp>
    <dsp:sp modelId="{754A0512-B2F7-4233-BD78-D8DD63BC38DD}">
      <dsp:nvSpPr>
        <dsp:cNvPr id="0" name=""/>
        <dsp:cNvSpPr/>
      </dsp:nvSpPr>
      <dsp:spPr>
        <a:xfrm>
          <a:off x="3229064" y="1371330"/>
          <a:ext cx="2641962" cy="167764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4521CD-E217-491F-9C61-A52D43619ACD}">
      <dsp:nvSpPr>
        <dsp:cNvPr id="0" name=""/>
        <dsp:cNvSpPr/>
      </dsp:nvSpPr>
      <dsp:spPr>
        <a:xfrm>
          <a:off x="3522616" y="1650203"/>
          <a:ext cx="2641962" cy="167764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aramond" panose="02020404030301010803" pitchFamily="18" charset="0"/>
            </a:rPr>
            <a:t>Siri is an Apple virtual assistant powered by a deep neural network, capable of various tasks such as making calls and setting reminders.</a:t>
          </a:r>
        </a:p>
      </dsp:txBody>
      <dsp:txXfrm>
        <a:off x="3571753" y="1699340"/>
        <a:ext cx="2543688" cy="1579371"/>
      </dsp:txXfrm>
    </dsp:sp>
    <dsp:sp modelId="{6C889485-FC04-43C1-8C89-D9C0DA5A0420}">
      <dsp:nvSpPr>
        <dsp:cNvPr id="0" name=""/>
        <dsp:cNvSpPr/>
      </dsp:nvSpPr>
      <dsp:spPr>
        <a:xfrm>
          <a:off x="6458129" y="1371330"/>
          <a:ext cx="2641962" cy="167764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F47F77-B644-4535-A412-A6843F4F7680}">
      <dsp:nvSpPr>
        <dsp:cNvPr id="0" name=""/>
        <dsp:cNvSpPr/>
      </dsp:nvSpPr>
      <dsp:spPr>
        <a:xfrm>
          <a:off x="6751680" y="1650203"/>
          <a:ext cx="2641962" cy="167764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Garamond" panose="02020404030301010803" pitchFamily="18" charset="0"/>
            </a:rPr>
            <a:t>Amazon's Alexa is a voice-activated AI gadget that uses cloud-based deep neural networks and a two-step neural shortlisting-reranking approach to select the most relevant skill.</a:t>
          </a:r>
        </a:p>
      </dsp:txBody>
      <dsp:txXfrm>
        <a:off x="6800817" y="1699340"/>
        <a:ext cx="2543688" cy="15793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51A25E-BBDB-454F-81AE-CB40F097162D}"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323C7C-A64B-4AF4-9669-C31D9F8E0204}"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2237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251A25E-BBDB-454F-81AE-CB40F097162D}"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91184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A25E-BBDB-454F-81AE-CB40F097162D}"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1705295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A25E-BBDB-454F-81AE-CB40F097162D}"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323C7C-A64B-4AF4-9669-C31D9F8E0204}"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06971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A25E-BBDB-454F-81AE-CB40F097162D}"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3443124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A25E-BBDB-454F-81AE-CB40F097162D}"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323C7C-A64B-4AF4-9669-C31D9F8E0204}"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8686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A25E-BBDB-454F-81AE-CB40F097162D}"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3950314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51A25E-BBDB-454F-81AE-CB40F097162D}"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847146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51A25E-BBDB-454F-81AE-CB40F097162D}"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746655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51A25E-BBDB-454F-81AE-CB40F097162D}"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77451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51A25E-BBDB-454F-81AE-CB40F097162D}"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111642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51A25E-BBDB-454F-81AE-CB40F097162D}"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2239187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51A25E-BBDB-454F-81AE-CB40F097162D}"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2313124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51A25E-BBDB-454F-81AE-CB40F097162D}"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3594386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51A25E-BBDB-454F-81AE-CB40F097162D}"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674119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51A25E-BBDB-454F-81AE-CB40F097162D}"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232621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51A25E-BBDB-454F-81AE-CB40F097162D}"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323C7C-A64B-4AF4-9669-C31D9F8E0204}" type="slidenum">
              <a:rPr lang="en-US" smtClean="0"/>
              <a:t>‹#›</a:t>
            </a:fld>
            <a:endParaRPr lang="en-US"/>
          </a:p>
        </p:txBody>
      </p:sp>
    </p:spTree>
    <p:extLst>
      <p:ext uri="{BB962C8B-B14F-4D97-AF65-F5344CB8AC3E}">
        <p14:creationId xmlns:p14="http://schemas.microsoft.com/office/powerpoint/2010/main" val="321798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251A25E-BBDB-454F-81AE-CB40F097162D}" type="datetimeFigureOut">
              <a:rPr lang="en-US" smtClean="0"/>
              <a:t>5/8/2023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3323C7C-A64B-4AF4-9669-C31D9F8E0204}" type="slidenum">
              <a:rPr lang="en-US" smtClean="0"/>
              <a:t>‹#›</a:t>
            </a:fld>
            <a:endParaRPr lang="en-US"/>
          </a:p>
        </p:txBody>
      </p:sp>
    </p:spTree>
    <p:extLst>
      <p:ext uri="{BB962C8B-B14F-4D97-AF65-F5344CB8AC3E}">
        <p14:creationId xmlns:p14="http://schemas.microsoft.com/office/powerpoint/2010/main" val="2838662119"/>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6.jpe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188" name="Rectangle 1186">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CF09C-D5D4-B22D-0114-21881FC0BA89}"/>
              </a:ext>
            </a:extLst>
          </p:cNvPr>
          <p:cNvSpPr>
            <a:spLocks noGrp="1"/>
          </p:cNvSpPr>
          <p:nvPr>
            <p:ph type="ctrTitle"/>
          </p:nvPr>
        </p:nvSpPr>
        <p:spPr>
          <a:xfrm>
            <a:off x="665641" y="4473679"/>
            <a:ext cx="9552558" cy="1233251"/>
          </a:xfrm>
        </p:spPr>
        <p:txBody>
          <a:bodyPr>
            <a:normAutofit/>
          </a:bodyPr>
          <a:lstStyle/>
          <a:p>
            <a:pPr algn="ctr">
              <a:lnSpc>
                <a:spcPct val="90000"/>
              </a:lnSpc>
            </a:pPr>
            <a:r>
              <a:rPr lang="en-US" sz="3200" dirty="0">
                <a:solidFill>
                  <a:srgbClr val="FFC000"/>
                </a:solidFill>
                <a:latin typeface="Garamond" panose="02020404030301010803" pitchFamily="18" charset="0"/>
              </a:rPr>
              <a:t>Innovative Deep Learning Models for Speech Recognition</a:t>
            </a:r>
          </a:p>
        </p:txBody>
      </p:sp>
      <p:sp>
        <p:nvSpPr>
          <p:cNvPr id="3" name="Subtitle 2">
            <a:extLst>
              <a:ext uri="{FF2B5EF4-FFF2-40B4-BE49-F238E27FC236}">
                <a16:creationId xmlns:a16="http://schemas.microsoft.com/office/drawing/2014/main" id="{93855E41-77C6-700A-92EE-FF473963EC05}"/>
              </a:ext>
            </a:extLst>
          </p:cNvPr>
          <p:cNvSpPr>
            <a:spLocks noGrp="1"/>
          </p:cNvSpPr>
          <p:nvPr>
            <p:ph type="subTitle" idx="1"/>
          </p:nvPr>
        </p:nvSpPr>
        <p:spPr>
          <a:xfrm>
            <a:off x="1692487" y="5695691"/>
            <a:ext cx="9623477" cy="462967"/>
          </a:xfrm>
        </p:spPr>
        <p:txBody>
          <a:bodyPr>
            <a:normAutofit/>
          </a:bodyPr>
          <a:lstStyle/>
          <a:p>
            <a:pPr algn="r"/>
            <a:r>
              <a:rPr lang="en-US" sz="2000" dirty="0">
                <a:solidFill>
                  <a:srgbClr val="FFC000"/>
                </a:solidFill>
                <a:latin typeface="Garamond" panose="02020404030301010803" pitchFamily="18" charset="0"/>
              </a:rPr>
              <a:t>Meghana </a:t>
            </a:r>
            <a:r>
              <a:rPr lang="en-US" sz="2000" dirty="0" err="1">
                <a:solidFill>
                  <a:srgbClr val="FFC000"/>
                </a:solidFill>
                <a:latin typeface="Garamond" panose="02020404030301010803" pitchFamily="18" charset="0"/>
              </a:rPr>
              <a:t>Udiga</a:t>
            </a:r>
            <a:endParaRPr lang="en-US" sz="2000" dirty="0">
              <a:solidFill>
                <a:srgbClr val="FFC000"/>
              </a:solidFill>
              <a:latin typeface="Garamond" panose="02020404030301010803" pitchFamily="18" charset="0"/>
            </a:endParaRPr>
          </a:p>
        </p:txBody>
      </p:sp>
      <p:grpSp>
        <p:nvGrpSpPr>
          <p:cNvPr id="1195" name="Group 1188">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90" name="Straight Connector 1189">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5" name="Straight Connector 1190">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2" name="Straight Connector 1191">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3" name="Straight Connector 1192">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4" name="Straight Connector 1193">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209"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screenshot, person, hand">
            <a:extLst>
              <a:ext uri="{FF2B5EF4-FFF2-40B4-BE49-F238E27FC236}">
                <a16:creationId xmlns:a16="http://schemas.microsoft.com/office/drawing/2014/main" id="{80F4EEF1-82D7-C253-F90D-590B3F0C31EA}"/>
              </a:ext>
            </a:extLst>
          </p:cNvPr>
          <p:cNvPicPr>
            <a:picLocks noChangeAspect="1"/>
          </p:cNvPicPr>
          <p:nvPr/>
        </p:nvPicPr>
        <p:blipFill rotWithShape="1">
          <a:blip r:embed="rId4">
            <a:extLst>
              <a:ext uri="{28A0092B-C50C-407E-A947-70E740481C1C}">
                <a14:useLocalDpi xmlns:a14="http://schemas.microsoft.com/office/drawing/2010/main" val="0"/>
              </a:ext>
            </a:extLst>
          </a:blip>
          <a:srcRect t="14772" r="1" b="7186"/>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pic>
        <p:nvPicPr>
          <p:cNvPr id="23" name="Audio 22">
            <a:hlinkClick r:id="" action="ppaction://media"/>
            <a:extLst>
              <a:ext uri="{FF2B5EF4-FFF2-40B4-BE49-F238E27FC236}">
                <a16:creationId xmlns:a16="http://schemas.microsoft.com/office/drawing/2014/main" id="{EF7F0892-C9F6-C632-42FB-59082390198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9994577"/>
      </p:ext>
    </p:extLst>
  </p:cSld>
  <p:clrMapOvr>
    <a:masterClrMapping/>
  </p:clrMapOvr>
  <mc:AlternateContent xmlns:mc="http://schemas.openxmlformats.org/markup-compatibility/2006" xmlns:p14="http://schemas.microsoft.com/office/powerpoint/2010/main">
    <mc:Choice Requires="p14">
      <p:transition spd="slow" p14:dur="2000" advTm="48981"/>
    </mc:Choice>
    <mc:Fallback xmlns="">
      <p:transition spd="slow" advTm="48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3"/>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31" name="Rectangle 3130">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AI and IoT Can Change Transportation Management – Redwood Logistics :  Redwood Logistics">
            <a:extLst>
              <a:ext uri="{FF2B5EF4-FFF2-40B4-BE49-F238E27FC236}">
                <a16:creationId xmlns:a16="http://schemas.microsoft.com/office/drawing/2014/main" id="{76EAF7F5-2136-1A0B-B9C3-B43E2C66B32F}"/>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l="8984" r="10571" b="-1"/>
          <a:stretch/>
        </p:blipFill>
        <p:spPr bwMode="auto">
          <a:xfrm>
            <a:off x="3174"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D149878-C841-D01C-F9B5-D65FAC0D0C52}"/>
              </a:ext>
            </a:extLst>
          </p:cNvPr>
          <p:cNvSpPr>
            <a:spLocks noGrp="1"/>
          </p:cNvSpPr>
          <p:nvPr>
            <p:ph idx="1"/>
          </p:nvPr>
        </p:nvSpPr>
        <p:spPr>
          <a:xfrm>
            <a:off x="2743921" y="2172854"/>
            <a:ext cx="8534400" cy="3615267"/>
          </a:xfrm>
        </p:spPr>
        <p:txBody>
          <a:bodyPr>
            <a:normAutofit/>
          </a:bodyPr>
          <a:lstStyle/>
          <a:p>
            <a:pPr marL="0" indent="0">
              <a:buNone/>
            </a:pPr>
            <a:r>
              <a:rPr lang="en-US" sz="8000" b="1" i="1" dirty="0">
                <a:solidFill>
                  <a:srgbClr val="FFC000"/>
                </a:solidFill>
                <a:latin typeface="Garamond" panose="02020404030301010803" pitchFamily="18" charset="0"/>
              </a:rPr>
              <a:t>THANK YOU</a:t>
            </a:r>
          </a:p>
        </p:txBody>
      </p:sp>
      <p:pic>
        <p:nvPicPr>
          <p:cNvPr id="5" name="Audio 4">
            <a:hlinkClick r:id="" action="ppaction://media"/>
            <a:extLst>
              <a:ext uri="{FF2B5EF4-FFF2-40B4-BE49-F238E27FC236}">
                <a16:creationId xmlns:a16="http://schemas.microsoft.com/office/drawing/2014/main" id="{47066A9B-7CC9-2008-AE1A-6620C8A8E7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7616577"/>
      </p:ext>
    </p:extLst>
  </p:cSld>
  <p:clrMapOvr>
    <a:masterClrMapping/>
  </p:clrMapOvr>
  <p:transition spd="slow" advTm="3061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214C0-F3CD-547D-9D83-150E4E794CF7}"/>
              </a:ext>
            </a:extLst>
          </p:cNvPr>
          <p:cNvSpPr>
            <a:spLocks noGrp="1"/>
          </p:cNvSpPr>
          <p:nvPr>
            <p:ph type="title"/>
          </p:nvPr>
        </p:nvSpPr>
        <p:spPr>
          <a:xfrm>
            <a:off x="561474" y="-32084"/>
            <a:ext cx="7972926" cy="1507067"/>
          </a:xfrm>
        </p:spPr>
        <p:txBody>
          <a:bodyPr>
            <a:normAutofit/>
          </a:bodyPr>
          <a:lstStyle/>
          <a:p>
            <a:r>
              <a:rPr lang="en-US" sz="3000" dirty="0">
                <a:solidFill>
                  <a:srgbClr val="FFC000"/>
                </a:solidFill>
                <a:latin typeface="Garamond" panose="02020404030301010803" pitchFamily="18" charset="0"/>
              </a:rPr>
              <a:t>Contents</a:t>
            </a:r>
          </a:p>
        </p:txBody>
      </p:sp>
      <p:graphicFrame>
        <p:nvGraphicFramePr>
          <p:cNvPr id="51" name="Content Placeholder 48">
            <a:extLst>
              <a:ext uri="{FF2B5EF4-FFF2-40B4-BE49-F238E27FC236}">
                <a16:creationId xmlns:a16="http://schemas.microsoft.com/office/drawing/2014/main" id="{DFECD289-ECD3-1F05-CE8E-AA3912827C20}"/>
              </a:ext>
            </a:extLst>
          </p:cNvPr>
          <p:cNvGraphicFramePr>
            <a:graphicFrameLocks noGrp="1"/>
          </p:cNvGraphicFramePr>
          <p:nvPr>
            <p:ph idx="1"/>
            <p:extLst>
              <p:ext uri="{D42A27DB-BD31-4B8C-83A1-F6EECF244321}">
                <p14:modId xmlns:p14="http://schemas.microsoft.com/office/powerpoint/2010/main" val="1460798896"/>
              </p:ext>
            </p:extLst>
          </p:nvPr>
        </p:nvGraphicFramePr>
        <p:xfrm>
          <a:off x="561474" y="1474983"/>
          <a:ext cx="8619038" cy="3769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Audio 13">
            <a:hlinkClick r:id="" action="ppaction://media"/>
            <a:extLst>
              <a:ext uri="{FF2B5EF4-FFF2-40B4-BE49-F238E27FC236}">
                <a16:creationId xmlns:a16="http://schemas.microsoft.com/office/drawing/2014/main" id="{18E997EA-6EF3-2965-5BFD-D05E97F4B7D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79412249"/>
      </p:ext>
    </p:extLst>
  </p:cSld>
  <p:clrMapOvr>
    <a:masterClrMapping/>
  </p:clrMapOvr>
  <mc:AlternateContent xmlns:mc="http://schemas.openxmlformats.org/markup-compatibility/2006" xmlns:p14="http://schemas.microsoft.com/office/powerpoint/2010/main">
    <mc:Choice Requires="p14">
      <p:transition spd="slow" p14:dur="2000" advTm="82969"/>
    </mc:Choice>
    <mc:Fallback xmlns="">
      <p:transition spd="slow" advTm="82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CA6826-032C-4799-B079-15DB2A6C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23596-436A-4B7C-76EE-112DA98933F2}"/>
              </a:ext>
            </a:extLst>
          </p:cNvPr>
          <p:cNvSpPr>
            <a:spLocks noGrp="1"/>
          </p:cNvSpPr>
          <p:nvPr>
            <p:ph type="title"/>
          </p:nvPr>
        </p:nvSpPr>
        <p:spPr>
          <a:xfrm>
            <a:off x="681038" y="762682"/>
            <a:ext cx="8534400" cy="1507067"/>
          </a:xfrm>
        </p:spPr>
        <p:txBody>
          <a:bodyPr>
            <a:normAutofit/>
          </a:bodyPr>
          <a:lstStyle/>
          <a:p>
            <a:r>
              <a:rPr lang="en-US" sz="3000" dirty="0">
                <a:solidFill>
                  <a:srgbClr val="FFC000"/>
                </a:solidFill>
                <a:latin typeface="Garamond" panose="02020404030301010803" pitchFamily="18" charset="0"/>
              </a:rPr>
              <a:t>Abstract</a:t>
            </a:r>
          </a:p>
        </p:txBody>
      </p:sp>
      <p:sp>
        <p:nvSpPr>
          <p:cNvPr id="3" name="Content Placeholder 2">
            <a:extLst>
              <a:ext uri="{FF2B5EF4-FFF2-40B4-BE49-F238E27FC236}">
                <a16:creationId xmlns:a16="http://schemas.microsoft.com/office/drawing/2014/main" id="{7DA13745-A574-F194-82C5-64F8DCC8F0A0}"/>
              </a:ext>
            </a:extLst>
          </p:cNvPr>
          <p:cNvSpPr>
            <a:spLocks noGrp="1"/>
          </p:cNvSpPr>
          <p:nvPr>
            <p:ph idx="1"/>
          </p:nvPr>
        </p:nvSpPr>
        <p:spPr>
          <a:xfrm>
            <a:off x="681038" y="1475875"/>
            <a:ext cx="7095804" cy="4080238"/>
          </a:xfrm>
        </p:spPr>
        <p:txBody>
          <a:bodyPr>
            <a:normAutofit/>
          </a:bodyPr>
          <a:lstStyle/>
          <a:p>
            <a:pPr marL="0" indent="0" algn="just">
              <a:buNone/>
            </a:pPr>
            <a:r>
              <a:rPr lang="en-US" dirty="0">
                <a:solidFill>
                  <a:schemeClr val="tx1"/>
                </a:solidFill>
                <a:latin typeface="Garamond" panose="02020404030301010803" pitchFamily="18" charset="0"/>
              </a:rPr>
              <a:t>Deep learning models have been instrumental in voice recognition technology, particularly in terms of accuracy. This study compares the effectiveness of contemporary voice assistants with various deep learning models for speech recognition, including DNN, DBN, and RNN. It also looks at the field's potential advancements and limitations. Speech recognition technology has made great strides, and more study and development is expected to result in major enhancements in functionality, accuracy, and dependability.</a:t>
            </a:r>
          </a:p>
        </p:txBody>
      </p:sp>
      <p:pic>
        <p:nvPicPr>
          <p:cNvPr id="7" name="Graphic 6" descr="Radio microphone">
            <a:extLst>
              <a:ext uri="{FF2B5EF4-FFF2-40B4-BE49-F238E27FC236}">
                <a16:creationId xmlns:a16="http://schemas.microsoft.com/office/drawing/2014/main" id="{BC740A10-2B5E-6F2B-F037-76E4EF5A0D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34929" y="1723956"/>
            <a:ext cx="3185108" cy="3522103"/>
          </a:xfrm>
          <a:prstGeom prst="rect">
            <a:avLst/>
          </a:prstGeom>
          <a:effectLst>
            <a:innerShdw blurRad="57150" dist="38100" dir="14460000">
              <a:prstClr val="black">
                <a:alpha val="70000"/>
              </a:prstClr>
            </a:innerShdw>
          </a:effectLst>
        </p:spPr>
      </p:pic>
      <p:grpSp>
        <p:nvGrpSpPr>
          <p:cNvPr id="12" name="Group 11">
            <a:extLst>
              <a:ext uri="{FF2B5EF4-FFF2-40B4-BE49-F238E27FC236}">
                <a16:creationId xmlns:a16="http://schemas.microsoft.com/office/drawing/2014/main" id="{DD58A807-BD0E-4B1D-A523-2F20E7FE26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33837"/>
            <a:ext cx="2981858" cy="3208867"/>
            <a:chOff x="9206969" y="2963333"/>
            <a:chExt cx="2981858" cy="3208867"/>
          </a:xfrm>
        </p:grpSpPr>
        <p:cxnSp>
          <p:nvCxnSpPr>
            <p:cNvPr id="13" name="Straight Connector 12">
              <a:extLst>
                <a:ext uri="{FF2B5EF4-FFF2-40B4-BE49-F238E27FC236}">
                  <a16:creationId xmlns:a16="http://schemas.microsoft.com/office/drawing/2014/main" id="{AC82FD88-0436-4D5C-B5A2-7B90191949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2706DBD-9DBD-49D6-80EB-C896096D2F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51C7442-3F0F-49E3-9389-D6B4BAE14A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A614368-43A5-4794-BA71-09F8585F9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F42B96B-0C70-40CB-A027-175F2A1657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9" name="Audio 8">
            <a:hlinkClick r:id="" action="ppaction://media"/>
            <a:extLst>
              <a:ext uri="{FF2B5EF4-FFF2-40B4-BE49-F238E27FC236}">
                <a16:creationId xmlns:a16="http://schemas.microsoft.com/office/drawing/2014/main" id="{752BB7DB-602D-B001-D41C-F30EC805DFE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1598083"/>
      </p:ext>
    </p:extLst>
  </p:cSld>
  <p:clrMapOvr>
    <a:masterClrMapping/>
  </p:clrMapOvr>
  <mc:AlternateContent xmlns:mc="http://schemas.openxmlformats.org/markup-compatibility/2006" xmlns:p14="http://schemas.microsoft.com/office/powerpoint/2010/main">
    <mc:Choice Requires="p14">
      <p:transition spd="slow" p14:dur="2000" advTm="48300"/>
    </mc:Choice>
    <mc:Fallback xmlns="">
      <p:transition spd="slow" advTm="4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723FF-1CEE-1666-8333-89CEBC5BFB12}"/>
              </a:ext>
            </a:extLst>
          </p:cNvPr>
          <p:cNvSpPr>
            <a:spLocks noGrp="1"/>
          </p:cNvSpPr>
          <p:nvPr>
            <p:ph type="title"/>
          </p:nvPr>
        </p:nvSpPr>
        <p:spPr>
          <a:xfrm>
            <a:off x="3978579" y="432725"/>
            <a:ext cx="5627158" cy="1507067"/>
          </a:xfrm>
        </p:spPr>
        <p:txBody>
          <a:bodyPr>
            <a:normAutofit/>
          </a:bodyPr>
          <a:lstStyle/>
          <a:p>
            <a:r>
              <a:rPr lang="en-US" sz="3000" dirty="0">
                <a:solidFill>
                  <a:srgbClr val="FFC000"/>
                </a:solidFill>
                <a:latin typeface="Garamond" panose="02020404030301010803" pitchFamily="18" charset="0"/>
              </a:rPr>
              <a:t>introduction</a:t>
            </a:r>
          </a:p>
        </p:txBody>
      </p:sp>
      <p:pic>
        <p:nvPicPr>
          <p:cNvPr id="5" name="Picture 4" descr="CPU with binary numbers and blueprint">
            <a:extLst>
              <a:ext uri="{FF2B5EF4-FFF2-40B4-BE49-F238E27FC236}">
                <a16:creationId xmlns:a16="http://schemas.microsoft.com/office/drawing/2014/main" id="{7DB0A4CD-6F19-E631-F1BC-9CEAC5601EE9}"/>
              </a:ext>
            </a:extLst>
          </p:cNvPr>
          <p:cNvPicPr>
            <a:picLocks noChangeAspect="1"/>
          </p:cNvPicPr>
          <p:nvPr/>
        </p:nvPicPr>
        <p:blipFill rotWithShape="1">
          <a:blip r:embed="rId4"/>
          <a:srcRect l="38588" r="32688"/>
          <a:stretch/>
        </p:blipFill>
        <p:spPr>
          <a:xfrm>
            <a:off x="831" y="10"/>
            <a:ext cx="3502025" cy="6857990"/>
          </a:xfrm>
          <a:prstGeom prst="rect">
            <a:avLst/>
          </a:prstGeom>
          <a:effectLst>
            <a:innerShdw blurRad="57150" dist="38100" dir="14460000">
              <a:prstClr val="black">
                <a:alpha val="70000"/>
              </a:prstClr>
            </a:innerShdw>
          </a:effectLst>
        </p:spPr>
      </p:pic>
      <p:sp>
        <p:nvSpPr>
          <p:cNvPr id="3" name="Content Placeholder 2">
            <a:extLst>
              <a:ext uri="{FF2B5EF4-FFF2-40B4-BE49-F238E27FC236}">
                <a16:creationId xmlns:a16="http://schemas.microsoft.com/office/drawing/2014/main" id="{E2FAAE5C-3F24-36A1-7A93-35C9F8FC9D94}"/>
              </a:ext>
            </a:extLst>
          </p:cNvPr>
          <p:cNvSpPr>
            <a:spLocks noGrp="1"/>
          </p:cNvSpPr>
          <p:nvPr>
            <p:ph idx="1"/>
          </p:nvPr>
        </p:nvSpPr>
        <p:spPr>
          <a:xfrm>
            <a:off x="3876300" y="1778000"/>
            <a:ext cx="6626072" cy="3615267"/>
          </a:xfrm>
        </p:spPr>
        <p:txBody>
          <a:bodyPr>
            <a:normAutofit/>
          </a:bodyPr>
          <a:lstStyle/>
          <a:p>
            <a:pPr marL="0" indent="0" algn="just">
              <a:buNone/>
            </a:pPr>
            <a:r>
              <a:rPr lang="en-US" dirty="0">
                <a:solidFill>
                  <a:schemeClr val="tx1"/>
                </a:solidFill>
                <a:latin typeface="Garamond" panose="02020404030301010803" pitchFamily="18" charset="0"/>
              </a:rPr>
              <a:t>Speech recognition is an important technology for human-computer interaction (HCI). It involves turning a vocal signal into a string of words, and has been the subject of computer science research since the 1960s. Machine speech recognition has a wide range of uses, such as virtual reality, multimedia searches, auto-attendants, travel planning and reservations, translators, and NLU. This research paper examines deep learning models for speech recognition, their efficacy, difficulties and constraints, commercial uses, and potential for use in the future.</a:t>
            </a:r>
          </a:p>
        </p:txBody>
      </p:sp>
      <p:grpSp>
        <p:nvGrpSpPr>
          <p:cNvPr id="11" name="Group 10">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1" name="Audio 20">
            <a:hlinkClick r:id="" action="ppaction://media"/>
            <a:extLst>
              <a:ext uri="{FF2B5EF4-FFF2-40B4-BE49-F238E27FC236}">
                <a16:creationId xmlns:a16="http://schemas.microsoft.com/office/drawing/2014/main" id="{9455B5EB-A546-20D5-B75E-7EC23218D8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6237144"/>
      </p:ext>
    </p:extLst>
  </p:cSld>
  <p:clrMapOvr>
    <a:masterClrMapping/>
  </p:clrMapOvr>
  <mc:AlternateContent xmlns:mc="http://schemas.openxmlformats.org/markup-compatibility/2006" xmlns:p14="http://schemas.microsoft.com/office/powerpoint/2010/main">
    <mc:Choice Requires="p14">
      <p:transition spd="slow" p14:dur="2000" advTm="90934"/>
    </mc:Choice>
    <mc:Fallback xmlns="">
      <p:transition spd="slow" advTm="90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73" name="Rectangle 58">
            <a:extLst>
              <a:ext uri="{FF2B5EF4-FFF2-40B4-BE49-F238E27FC236}">
                <a16:creationId xmlns:a16="http://schemas.microsoft.com/office/drawing/2014/main" id="{929448D9-8F1D-4CFE-93BA-E0272F0DB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6DBDE-9D46-BB55-200E-22BBEAF0770D}"/>
              </a:ext>
            </a:extLst>
          </p:cNvPr>
          <p:cNvSpPr>
            <a:spLocks noGrp="1"/>
          </p:cNvSpPr>
          <p:nvPr>
            <p:ph type="title"/>
          </p:nvPr>
        </p:nvSpPr>
        <p:spPr>
          <a:xfrm>
            <a:off x="107005" y="4953000"/>
            <a:ext cx="8710424" cy="1041399"/>
          </a:xfrm>
        </p:spPr>
        <p:txBody>
          <a:bodyPr>
            <a:normAutofit/>
          </a:bodyPr>
          <a:lstStyle/>
          <a:p>
            <a:r>
              <a:rPr lang="en-US" sz="2800" dirty="0">
                <a:solidFill>
                  <a:srgbClr val="FFC000"/>
                </a:solidFill>
                <a:latin typeface="Garamond" panose="02020404030301010803" pitchFamily="18" charset="0"/>
              </a:rPr>
              <a:t>Exploring Applications and Advancements</a:t>
            </a:r>
          </a:p>
        </p:txBody>
      </p:sp>
      <p:pic>
        <p:nvPicPr>
          <p:cNvPr id="21" name="Picture 4" descr="Digital financial graph">
            <a:extLst>
              <a:ext uri="{FF2B5EF4-FFF2-40B4-BE49-F238E27FC236}">
                <a16:creationId xmlns:a16="http://schemas.microsoft.com/office/drawing/2014/main" id="{5937956E-E875-0444-2D56-9DC8D32145B1}"/>
              </a:ext>
            </a:extLst>
          </p:cNvPr>
          <p:cNvPicPr>
            <a:picLocks noChangeAspect="1"/>
          </p:cNvPicPr>
          <p:nvPr/>
        </p:nvPicPr>
        <p:blipFill rotWithShape="1">
          <a:blip r:embed="rId4"/>
          <a:srcRect l="40926" r="31421"/>
          <a:stretch/>
        </p:blipFill>
        <p:spPr>
          <a:xfrm>
            <a:off x="8820603" y="10"/>
            <a:ext cx="3371397" cy="6857990"/>
          </a:xfrm>
          <a:prstGeom prst="rect">
            <a:avLst/>
          </a:prstGeom>
          <a:effectLst>
            <a:innerShdw blurRad="57150" dist="38100" dir="14460000">
              <a:prstClr val="black">
                <a:alpha val="70000"/>
              </a:prstClr>
            </a:innerShdw>
          </a:effectLst>
        </p:spPr>
      </p:pic>
      <p:grpSp>
        <p:nvGrpSpPr>
          <p:cNvPr id="77" name="Group 60">
            <a:extLst>
              <a:ext uri="{FF2B5EF4-FFF2-40B4-BE49-F238E27FC236}">
                <a16:creationId xmlns:a16="http://schemas.microsoft.com/office/drawing/2014/main" id="{94749DEA-AC6C-4834-A330-03A1796B8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81" name="Straight Connector 61">
              <a:extLst>
                <a:ext uri="{FF2B5EF4-FFF2-40B4-BE49-F238E27FC236}">
                  <a16:creationId xmlns:a16="http://schemas.microsoft.com/office/drawing/2014/main" id="{20CBC5D1-BAF0-454E-9D7C-68370AA954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62">
              <a:extLst>
                <a:ext uri="{FF2B5EF4-FFF2-40B4-BE49-F238E27FC236}">
                  <a16:creationId xmlns:a16="http://schemas.microsoft.com/office/drawing/2014/main" id="{8ABB9F45-32F7-4915-A94F-F1E34B32D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63">
              <a:extLst>
                <a:ext uri="{FF2B5EF4-FFF2-40B4-BE49-F238E27FC236}">
                  <a16:creationId xmlns:a16="http://schemas.microsoft.com/office/drawing/2014/main" id="{94EA6F09-00FD-4C50-A2DF-D0B1CC4C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64">
              <a:extLst>
                <a:ext uri="{FF2B5EF4-FFF2-40B4-BE49-F238E27FC236}">
                  <a16:creationId xmlns:a16="http://schemas.microsoft.com/office/drawing/2014/main" id="{4B8B975B-2618-4734-A401-FAB745190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65">
              <a:extLst>
                <a:ext uri="{FF2B5EF4-FFF2-40B4-BE49-F238E27FC236}">
                  <a16:creationId xmlns:a16="http://schemas.microsoft.com/office/drawing/2014/main" id="{4EF4B123-0577-4F10-986B-6BD86396A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54" name="Content Placeholder 2">
            <a:extLst>
              <a:ext uri="{FF2B5EF4-FFF2-40B4-BE49-F238E27FC236}">
                <a16:creationId xmlns:a16="http://schemas.microsoft.com/office/drawing/2014/main" id="{A696127F-A118-F3E4-0017-D5DC16FA6771}"/>
              </a:ext>
            </a:extLst>
          </p:cNvPr>
          <p:cNvGraphicFramePr>
            <a:graphicFrameLocks noGrp="1"/>
          </p:cNvGraphicFramePr>
          <p:nvPr>
            <p:ph idx="1"/>
            <p:extLst>
              <p:ext uri="{D42A27DB-BD31-4B8C-83A1-F6EECF244321}">
                <p14:modId xmlns:p14="http://schemas.microsoft.com/office/powerpoint/2010/main" val="287921337"/>
              </p:ext>
            </p:extLst>
          </p:nvPr>
        </p:nvGraphicFramePr>
        <p:xfrm>
          <a:off x="437745" y="758756"/>
          <a:ext cx="8073957" cy="41180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Audio 25">
            <a:hlinkClick r:id="" action="ppaction://media"/>
            <a:extLst>
              <a:ext uri="{FF2B5EF4-FFF2-40B4-BE49-F238E27FC236}">
                <a16:creationId xmlns:a16="http://schemas.microsoft.com/office/drawing/2014/main" id="{D0B0AAB1-494B-082D-B141-C915C692CF4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7932468"/>
      </p:ext>
    </p:extLst>
  </p:cSld>
  <p:clrMapOvr>
    <a:masterClrMapping/>
  </p:clrMapOvr>
  <mc:AlternateContent xmlns:mc="http://schemas.openxmlformats.org/markup-compatibility/2006" xmlns:p14="http://schemas.microsoft.com/office/powerpoint/2010/main">
    <mc:Choice Requires="p14">
      <p:transition spd="slow" p14:dur="2000" advTm="82075"/>
    </mc:Choice>
    <mc:Fallback xmlns="">
      <p:transition spd="slow" advTm="82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2600CBB-0CF8-4237-8491-B7864363D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4305F-4FF7-9FBF-B97E-C3AE2B75E7D2}"/>
              </a:ext>
            </a:extLst>
          </p:cNvPr>
          <p:cNvSpPr>
            <a:spLocks noGrp="1"/>
          </p:cNvSpPr>
          <p:nvPr>
            <p:ph type="title"/>
          </p:nvPr>
        </p:nvSpPr>
        <p:spPr>
          <a:xfrm>
            <a:off x="684212" y="4799010"/>
            <a:ext cx="9269412" cy="1155267"/>
          </a:xfrm>
        </p:spPr>
        <p:txBody>
          <a:bodyPr anchor="ctr">
            <a:normAutofit/>
          </a:bodyPr>
          <a:lstStyle/>
          <a:p>
            <a:r>
              <a:rPr lang="en-US" sz="3000" dirty="0">
                <a:solidFill>
                  <a:srgbClr val="FFC000"/>
                </a:solidFill>
                <a:latin typeface="Garamond" panose="02020404030301010803" pitchFamily="18" charset="0"/>
              </a:rPr>
              <a:t>Neural networks</a:t>
            </a:r>
          </a:p>
        </p:txBody>
      </p:sp>
      <p:sp>
        <p:nvSpPr>
          <p:cNvPr id="25" name="Snip Diagonal Corner Rectangle 21">
            <a:extLst>
              <a:ext uri="{FF2B5EF4-FFF2-40B4-BE49-F238E27FC236}">
                <a16:creationId xmlns:a16="http://schemas.microsoft.com/office/drawing/2014/main" id="{E4CBBC1E-991D-4CF9-BCA5-AB1496871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824" cy="4572000"/>
          </a:xfrm>
          <a:prstGeom prst="snip2DiagRect">
            <a:avLst>
              <a:gd name="adj1" fmla="val 0"/>
              <a:gd name="adj2" fmla="val 0"/>
            </a:avLst>
          </a:prstGeom>
          <a:solidFill>
            <a:schemeClr val="bg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6733262F-A286-B1AB-F814-07ABD50124E3}"/>
              </a:ext>
            </a:extLst>
          </p:cNvPr>
          <p:cNvGraphicFramePr>
            <a:graphicFrameLocks noGrp="1"/>
          </p:cNvGraphicFramePr>
          <p:nvPr>
            <p:ph idx="1"/>
            <p:extLst>
              <p:ext uri="{D42A27DB-BD31-4B8C-83A1-F6EECF244321}">
                <p14:modId xmlns:p14="http://schemas.microsoft.com/office/powerpoint/2010/main" val="2467658148"/>
              </p:ext>
            </p:extLst>
          </p:nvPr>
        </p:nvGraphicFramePr>
        <p:xfrm>
          <a:off x="87549" y="350196"/>
          <a:ext cx="11780196" cy="42218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4" name="Audio 23">
            <a:hlinkClick r:id="" action="ppaction://media"/>
            <a:extLst>
              <a:ext uri="{FF2B5EF4-FFF2-40B4-BE49-F238E27FC236}">
                <a16:creationId xmlns:a16="http://schemas.microsoft.com/office/drawing/2014/main" id="{60E04590-0894-52CA-DE45-727B4554C1F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16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0015"/>
    </mc:Choice>
    <mc:Fallback xmlns="">
      <p:transition spd="slow" advTm="90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B860-64F0-9CED-3D56-1133AE8DF44A}"/>
              </a:ext>
            </a:extLst>
          </p:cNvPr>
          <p:cNvSpPr>
            <a:spLocks noGrp="1"/>
          </p:cNvSpPr>
          <p:nvPr>
            <p:ph type="title"/>
          </p:nvPr>
        </p:nvSpPr>
        <p:spPr>
          <a:xfrm>
            <a:off x="549083" y="753532"/>
            <a:ext cx="8534400" cy="1507067"/>
          </a:xfrm>
        </p:spPr>
        <p:txBody>
          <a:bodyPr>
            <a:normAutofit/>
          </a:bodyPr>
          <a:lstStyle/>
          <a:p>
            <a:pPr algn="ctr"/>
            <a:r>
              <a:rPr lang="en-US" sz="3000" b="0" i="0" dirty="0">
                <a:solidFill>
                  <a:srgbClr val="FFC000"/>
                </a:solidFill>
                <a:effectLst/>
                <a:latin typeface="Garamond" panose="02020404030301010803" pitchFamily="18" charset="0"/>
              </a:rPr>
              <a:t>Popular Implementations of Neural Networks in Virtual Assistants</a:t>
            </a:r>
            <a:endParaRPr lang="en-US" sz="3000" dirty="0">
              <a:solidFill>
                <a:srgbClr val="FFC000"/>
              </a:solidFill>
              <a:latin typeface="Garamond" panose="02020404030301010803" pitchFamily="18" charset="0"/>
            </a:endParaRPr>
          </a:p>
        </p:txBody>
      </p:sp>
      <p:graphicFrame>
        <p:nvGraphicFramePr>
          <p:cNvPr id="8" name="Content Placeholder 2">
            <a:extLst>
              <a:ext uri="{FF2B5EF4-FFF2-40B4-BE49-F238E27FC236}">
                <a16:creationId xmlns:a16="http://schemas.microsoft.com/office/drawing/2014/main" id="{0D36967D-16C8-AD3A-BE5F-94708EC9BDC2}"/>
              </a:ext>
            </a:extLst>
          </p:cNvPr>
          <p:cNvGraphicFramePr>
            <a:graphicFrameLocks noGrp="1"/>
          </p:cNvGraphicFramePr>
          <p:nvPr>
            <p:ph idx="1"/>
            <p:extLst>
              <p:ext uri="{D42A27DB-BD31-4B8C-83A1-F6EECF244321}">
                <p14:modId xmlns:p14="http://schemas.microsoft.com/office/powerpoint/2010/main" val="884858079"/>
              </p:ext>
            </p:extLst>
          </p:nvPr>
        </p:nvGraphicFramePr>
        <p:xfrm>
          <a:off x="771760" y="1507066"/>
          <a:ext cx="9393643" cy="4699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Audio 13">
            <a:hlinkClick r:id="" action="ppaction://media"/>
            <a:extLst>
              <a:ext uri="{FF2B5EF4-FFF2-40B4-BE49-F238E27FC236}">
                <a16:creationId xmlns:a16="http://schemas.microsoft.com/office/drawing/2014/main" id="{A4BE9680-B7C0-B049-F253-510D79CC496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67753313"/>
      </p:ext>
    </p:extLst>
  </p:cSld>
  <p:clrMapOvr>
    <a:masterClrMapping/>
  </p:clrMapOvr>
  <mc:AlternateContent xmlns:mc="http://schemas.openxmlformats.org/markup-compatibility/2006" xmlns:p14="http://schemas.microsoft.com/office/powerpoint/2010/main">
    <mc:Choice Requires="p14">
      <p:transition spd="slow" p14:dur="2000" advTm="86561"/>
    </mc:Choice>
    <mc:Fallback xmlns="">
      <p:transition spd="slow" advTm="86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9448D9-8F1D-4CFE-93BA-E0272F0DB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62A7F-BA69-D1FF-1CF8-5564C9DD3FE6}"/>
              </a:ext>
            </a:extLst>
          </p:cNvPr>
          <p:cNvSpPr>
            <a:spLocks noGrp="1"/>
          </p:cNvSpPr>
          <p:nvPr>
            <p:ph type="title"/>
          </p:nvPr>
        </p:nvSpPr>
        <p:spPr>
          <a:xfrm>
            <a:off x="334015" y="1173803"/>
            <a:ext cx="7828966" cy="1507067"/>
          </a:xfrm>
        </p:spPr>
        <p:txBody>
          <a:bodyPr>
            <a:normAutofit/>
          </a:bodyPr>
          <a:lstStyle/>
          <a:p>
            <a:pPr algn="ctr">
              <a:lnSpc>
                <a:spcPct val="90000"/>
              </a:lnSpc>
            </a:pPr>
            <a:r>
              <a:rPr lang="en-US" sz="3000" dirty="0">
                <a:solidFill>
                  <a:srgbClr val="FFC000"/>
                </a:solidFill>
                <a:effectLst/>
                <a:latin typeface="Garamond" panose="02020404030301010803" pitchFamily="18" charset="0"/>
                <a:ea typeface="Calibri" panose="020F0502020204030204" pitchFamily="34" charset="0"/>
                <a:cs typeface="Times New Roman" panose="02020603050405020304" pitchFamily="18" charset="0"/>
              </a:rPr>
              <a:t>Anticipating Future Developments and Overcoming Limitations</a:t>
            </a:r>
            <a:endParaRPr lang="en-US" sz="3000" dirty="0">
              <a:solidFill>
                <a:srgbClr val="FFC000"/>
              </a:solidFill>
            </a:endParaRPr>
          </a:p>
        </p:txBody>
      </p:sp>
      <p:sp>
        <p:nvSpPr>
          <p:cNvPr id="3" name="Content Placeholder 2">
            <a:extLst>
              <a:ext uri="{FF2B5EF4-FFF2-40B4-BE49-F238E27FC236}">
                <a16:creationId xmlns:a16="http://schemas.microsoft.com/office/drawing/2014/main" id="{DF8E5602-E9D9-46A6-7263-A877E4603712}"/>
              </a:ext>
            </a:extLst>
          </p:cNvPr>
          <p:cNvSpPr>
            <a:spLocks noGrp="1"/>
          </p:cNvSpPr>
          <p:nvPr>
            <p:ph idx="1"/>
          </p:nvPr>
        </p:nvSpPr>
        <p:spPr>
          <a:xfrm>
            <a:off x="334015" y="2585035"/>
            <a:ext cx="7493137" cy="3615267"/>
          </a:xfrm>
        </p:spPr>
        <p:txBody>
          <a:bodyPr>
            <a:normAutofit/>
          </a:bodyPr>
          <a:lstStyle/>
          <a:p>
            <a:pPr marL="0" indent="0" algn="just">
              <a:lnSpc>
                <a:spcPct val="90000"/>
              </a:lnSpc>
              <a:buNone/>
            </a:pPr>
            <a:r>
              <a:rPr lang="en-US" dirty="0">
                <a:solidFill>
                  <a:schemeClr val="tx1"/>
                </a:solidFill>
                <a:latin typeface="Garamond" panose="02020404030301010803" pitchFamily="18" charset="0"/>
              </a:rPr>
              <a:t>Advancements in natural language processing, machine learning, and speech recognition are expected in the coming years for voice-based AI systems like Siri, Alexa, and Google Home. However, these systems have limitations that need to be addressed. Offline functionality could be improved, user controls and privacy regulations could be enforced, and more sophisticated security mechanisms could be implemented. Further research and development could lead to more complex algorithms and models that are less reliant on internet access and provide better user privacy protection.</a:t>
            </a:r>
          </a:p>
        </p:txBody>
      </p:sp>
      <p:pic>
        <p:nvPicPr>
          <p:cNvPr id="5" name="Picture 4" descr="Computer script on a screen">
            <a:extLst>
              <a:ext uri="{FF2B5EF4-FFF2-40B4-BE49-F238E27FC236}">
                <a16:creationId xmlns:a16="http://schemas.microsoft.com/office/drawing/2014/main" id="{B4352FB8-1A11-C509-09AC-5EAD95E80AD4}"/>
              </a:ext>
            </a:extLst>
          </p:cNvPr>
          <p:cNvPicPr>
            <a:picLocks noChangeAspect="1"/>
          </p:cNvPicPr>
          <p:nvPr/>
        </p:nvPicPr>
        <p:blipFill rotWithShape="1">
          <a:blip r:embed="rId4"/>
          <a:srcRect l="13706" r="53479" b="-1"/>
          <a:stretch/>
        </p:blipFill>
        <p:spPr>
          <a:xfrm>
            <a:off x="8820603" y="10"/>
            <a:ext cx="3371397" cy="6857990"/>
          </a:xfrm>
          <a:prstGeom prst="rect">
            <a:avLst/>
          </a:prstGeom>
          <a:effectLst>
            <a:innerShdw blurRad="57150" dist="38100" dir="14460000">
              <a:prstClr val="black">
                <a:alpha val="70000"/>
              </a:prstClr>
            </a:innerShdw>
          </a:effectLst>
        </p:spPr>
      </p:pic>
      <p:grpSp>
        <p:nvGrpSpPr>
          <p:cNvPr id="11" name="Group 10">
            <a:extLst>
              <a:ext uri="{FF2B5EF4-FFF2-40B4-BE49-F238E27FC236}">
                <a16:creationId xmlns:a16="http://schemas.microsoft.com/office/drawing/2014/main" id="{94749DEA-AC6C-4834-A330-03A1796B8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20CBC5D1-BAF0-454E-9D7C-68370AA954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ABB9F45-32F7-4915-A94F-F1E34B32D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4EA6F09-00FD-4C50-A2DF-D0B1CC4C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B8B975B-2618-4734-A401-FAB745190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EF4B123-0577-4F10-986B-6BD86396A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7" name="Audio 6">
            <a:hlinkClick r:id="" action="ppaction://media"/>
            <a:extLst>
              <a:ext uri="{FF2B5EF4-FFF2-40B4-BE49-F238E27FC236}">
                <a16:creationId xmlns:a16="http://schemas.microsoft.com/office/drawing/2014/main" id="{ADF67AF5-2C46-8BA4-E933-AC2C4CC65E7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50966652"/>
      </p:ext>
    </p:extLst>
  </p:cSld>
  <p:clrMapOvr>
    <a:masterClrMapping/>
  </p:clrMapOvr>
  <mc:AlternateContent xmlns:mc="http://schemas.openxmlformats.org/markup-compatibility/2006" xmlns:p14="http://schemas.microsoft.com/office/powerpoint/2010/main">
    <mc:Choice Requires="p14">
      <p:transition spd="slow" p14:dur="2000" advTm="76402"/>
    </mc:Choice>
    <mc:Fallback xmlns="">
      <p:transition spd="slow" advTm="76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061BA-D442-4E71-CE6B-CB1D8786339C}"/>
              </a:ext>
            </a:extLst>
          </p:cNvPr>
          <p:cNvSpPr>
            <a:spLocks noGrp="1"/>
          </p:cNvSpPr>
          <p:nvPr>
            <p:ph type="title"/>
          </p:nvPr>
        </p:nvSpPr>
        <p:spPr>
          <a:xfrm>
            <a:off x="3977502" y="1291427"/>
            <a:ext cx="5627158" cy="1507067"/>
          </a:xfrm>
        </p:spPr>
        <p:txBody>
          <a:bodyPr>
            <a:normAutofit/>
          </a:bodyPr>
          <a:lstStyle/>
          <a:p>
            <a:r>
              <a:rPr lang="en-US" sz="3000" dirty="0">
                <a:solidFill>
                  <a:srgbClr val="FFC000"/>
                </a:solidFill>
                <a:latin typeface="Garamond" panose="02020404030301010803" pitchFamily="18" charset="0"/>
              </a:rPr>
              <a:t>conclusion</a:t>
            </a:r>
          </a:p>
        </p:txBody>
      </p:sp>
      <p:pic>
        <p:nvPicPr>
          <p:cNvPr id="5" name="Picture 4" descr="Sphere of mesh and nodes">
            <a:extLst>
              <a:ext uri="{FF2B5EF4-FFF2-40B4-BE49-F238E27FC236}">
                <a16:creationId xmlns:a16="http://schemas.microsoft.com/office/drawing/2014/main" id="{79FF4754-4CD4-233B-38A3-A336B3E2DB99}"/>
              </a:ext>
            </a:extLst>
          </p:cNvPr>
          <p:cNvPicPr>
            <a:picLocks noChangeAspect="1"/>
          </p:cNvPicPr>
          <p:nvPr/>
        </p:nvPicPr>
        <p:blipFill rotWithShape="1">
          <a:blip r:embed="rId4"/>
          <a:srcRect l="46345" r="15356"/>
          <a:stretch/>
        </p:blipFill>
        <p:spPr>
          <a:xfrm>
            <a:off x="831" y="10"/>
            <a:ext cx="3502025" cy="6857990"/>
          </a:xfrm>
          <a:prstGeom prst="rect">
            <a:avLst/>
          </a:prstGeom>
          <a:effectLst>
            <a:innerShdw blurRad="57150" dist="38100" dir="14460000">
              <a:prstClr val="black">
                <a:alpha val="70000"/>
              </a:prstClr>
            </a:innerShdw>
          </a:effectLst>
        </p:spPr>
      </p:pic>
      <p:sp>
        <p:nvSpPr>
          <p:cNvPr id="3" name="Content Placeholder 2">
            <a:extLst>
              <a:ext uri="{FF2B5EF4-FFF2-40B4-BE49-F238E27FC236}">
                <a16:creationId xmlns:a16="http://schemas.microsoft.com/office/drawing/2014/main" id="{08DF2854-7C20-6757-D469-BE6AB11DA313}"/>
              </a:ext>
            </a:extLst>
          </p:cNvPr>
          <p:cNvSpPr>
            <a:spLocks noGrp="1"/>
          </p:cNvSpPr>
          <p:nvPr>
            <p:ph idx="1"/>
          </p:nvPr>
        </p:nvSpPr>
        <p:spPr>
          <a:xfrm>
            <a:off x="3955334" y="2165083"/>
            <a:ext cx="6626072" cy="3615267"/>
          </a:xfrm>
        </p:spPr>
        <p:txBody>
          <a:bodyPr>
            <a:normAutofit/>
          </a:bodyPr>
          <a:lstStyle/>
          <a:p>
            <a:pPr marL="0" indent="0" algn="just">
              <a:buNone/>
            </a:pPr>
            <a:r>
              <a:rPr lang="en-US" dirty="0">
                <a:solidFill>
                  <a:schemeClr val="tx1"/>
                </a:solidFill>
                <a:latin typeface="Garamond" panose="02020404030301010803" pitchFamily="18" charset="0"/>
              </a:rPr>
              <a:t>Deep learning and neural networks have made voice recognition technologies more precise and reliable, leading to a wide range of new applications in industries such as healthcare, transportation, security, and customer service. Speech recognition is being used to automate operations, increase safety, and improve the customer experience in a variety of industries. The potential for speech recognition technology to change how we live and work is exciting.</a:t>
            </a:r>
          </a:p>
        </p:txBody>
      </p:sp>
      <p:grpSp>
        <p:nvGrpSpPr>
          <p:cNvPr id="11" name="Group 10">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7" name="Audio 6">
            <a:hlinkClick r:id="" action="ppaction://media"/>
            <a:extLst>
              <a:ext uri="{FF2B5EF4-FFF2-40B4-BE49-F238E27FC236}">
                <a16:creationId xmlns:a16="http://schemas.microsoft.com/office/drawing/2014/main" id="{9E7FC3EF-CFD8-A585-2848-A79587DF9A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2594307"/>
      </p:ext>
    </p:extLst>
  </p:cSld>
  <p:clrMapOvr>
    <a:masterClrMapping/>
  </p:clrMapOvr>
  <mc:AlternateContent xmlns:mc="http://schemas.openxmlformats.org/markup-compatibility/2006" xmlns:p14="http://schemas.microsoft.com/office/powerpoint/2010/main">
    <mc:Choice Requires="p14">
      <p:transition spd="slow" p14:dur="2000" advTm="36888"/>
    </mc:Choice>
    <mc:Fallback xmlns="">
      <p:transition spd="slow" advTm="36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189</TotalTime>
  <Words>680</Words>
  <Application>Microsoft Office PowerPoint</Application>
  <PresentationFormat>Widescreen</PresentationFormat>
  <Paragraphs>35</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Century Gothic</vt:lpstr>
      <vt:lpstr>Garamond</vt:lpstr>
      <vt:lpstr>Wingdings 3</vt:lpstr>
      <vt:lpstr>Slice</vt:lpstr>
      <vt:lpstr>Innovative Deep Learning Models for Speech Recognition</vt:lpstr>
      <vt:lpstr>Contents</vt:lpstr>
      <vt:lpstr>Abstract</vt:lpstr>
      <vt:lpstr>introduction</vt:lpstr>
      <vt:lpstr>Exploring Applications and Advancements</vt:lpstr>
      <vt:lpstr>Neural networks</vt:lpstr>
      <vt:lpstr>Popular Implementations of Neural Networks in Virtual Assistants</vt:lpstr>
      <vt:lpstr>Anticipating Future Developments and Overcoming Limitations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Innovative Deep Learning Models for Speech Recognition</dc:title>
  <dc:creator>VENU</dc:creator>
  <cp:lastModifiedBy>VENU</cp:lastModifiedBy>
  <cp:revision>4</cp:revision>
  <dcterms:created xsi:type="dcterms:W3CDTF">2023-05-07T17:09:57Z</dcterms:created>
  <dcterms:modified xsi:type="dcterms:W3CDTF">2023-05-08T18:02:28Z</dcterms:modified>
</cp:coreProperties>
</file>